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drawing5.xml" ContentType="application/vnd.ms-office.drawingml.diagramDrawing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8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2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014" autoAdjust="0"/>
    <p:restoredTop sz="94660"/>
  </p:normalViewPr>
  <p:slideViewPr>
    <p:cSldViewPr snapToGrid="0">
      <p:cViewPr varScale="1">
        <p:scale>
          <a:sx n="57" d="100"/>
          <a:sy n="57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#10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#1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9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D2F26F-756D-4755-A83B-53448F1C3DA3}" type="doc">
      <dgm:prSet loTypeId="urn:microsoft.com/office/officeart/2008/layout/LinedList" loCatId="list" qsTypeId="urn:microsoft.com/office/officeart/2005/8/quickstyle/simple1" qsCatId="simple" csTypeId="urn:microsoft.com/office/officeart/2005/8/colors/colorful1#1" csCatId="colorful"/>
      <dgm:spPr/>
      <dgm:t>
        <a:bodyPr/>
        <a:lstStyle/>
        <a:p>
          <a:endParaRPr lang="sk-SK"/>
        </a:p>
      </dgm:t>
    </dgm:pt>
    <dgm:pt modelId="{2DAB7516-F5AA-41A2-A427-93D73C6B7F57}">
      <dgm:prSet/>
      <dgm:spPr/>
      <dgm:t>
        <a:bodyPr/>
        <a:lstStyle/>
        <a:p>
          <a:r>
            <a:rPr lang="sk-SK" b="1"/>
            <a:t>Jan Dolák</a:t>
          </a:r>
          <a:r>
            <a:rPr lang="sk-SK"/>
            <a:t> – docent na Katedre etnológie a muzeológie sie Asociácie múzeí a galérií ČR, člen poradných orgánov mnohých významných múzeí</a:t>
          </a:r>
        </a:p>
      </dgm:t>
    </dgm:pt>
    <dgm:pt modelId="{6B71D363-A438-49C9-8EC0-FACD5974C288}" type="parTrans" cxnId="{A8F9D649-9783-4C9A-BC33-37D46F1597AC}">
      <dgm:prSet/>
      <dgm:spPr/>
      <dgm:t>
        <a:bodyPr/>
        <a:lstStyle/>
        <a:p>
          <a:endParaRPr lang="sk-SK"/>
        </a:p>
      </dgm:t>
    </dgm:pt>
    <dgm:pt modelId="{466A3B90-E972-4952-A96F-E6E3C41B1DE3}" type="sibTrans" cxnId="{A8F9D649-9783-4C9A-BC33-37D46F1597AC}">
      <dgm:prSet/>
      <dgm:spPr/>
      <dgm:t>
        <a:bodyPr/>
        <a:lstStyle/>
        <a:p>
          <a:endParaRPr lang="sk-SK"/>
        </a:p>
      </dgm:t>
    </dgm:pt>
    <dgm:pt modelId="{39C71DD2-B0B7-455F-A2E3-072BEA0AFB3B}">
      <dgm:prSet/>
      <dgm:spPr/>
      <dgm:t>
        <a:bodyPr/>
        <a:lstStyle/>
        <a:p>
          <a:r>
            <a:rPr lang="sk-SK" b="1"/>
            <a:t>Eduard Chmelár</a:t>
          </a:r>
          <a:r>
            <a:rPr lang="sk-SK"/>
            <a:t> - historik, politický a mediálny analytik, vysokoškolský učiteľ, publicista a aktivista</a:t>
          </a:r>
        </a:p>
      </dgm:t>
    </dgm:pt>
    <dgm:pt modelId="{415622D6-37AE-422C-866C-7873AA494F6F}" type="parTrans" cxnId="{54002E99-2101-4D79-9ECD-2B442D3148BD}">
      <dgm:prSet/>
      <dgm:spPr/>
      <dgm:t>
        <a:bodyPr/>
        <a:lstStyle/>
        <a:p>
          <a:endParaRPr lang="sk-SK"/>
        </a:p>
      </dgm:t>
    </dgm:pt>
    <dgm:pt modelId="{4AAC3F12-2E24-49C8-9412-13912D3F3D5D}" type="sibTrans" cxnId="{54002E99-2101-4D79-9ECD-2B442D3148BD}">
      <dgm:prSet/>
      <dgm:spPr/>
      <dgm:t>
        <a:bodyPr/>
        <a:lstStyle/>
        <a:p>
          <a:endParaRPr lang="sk-SK"/>
        </a:p>
      </dgm:t>
    </dgm:pt>
    <dgm:pt modelId="{A716650F-562D-41AB-B33A-9E8E64F2B276}">
      <dgm:prSet/>
      <dgm:spPr/>
      <dgm:t>
        <a:bodyPr/>
        <a:lstStyle/>
        <a:p>
          <a:r>
            <a:rPr lang="sk-SK" b="1"/>
            <a:t>Peter Maráky</a:t>
          </a:r>
          <a:r>
            <a:rPr lang="sk-SK"/>
            <a:t> – etnograf, múzejník-pamiatkar, pedagóg, riaditeľ pamäťových inštitúcií, šéfredaktor revue pre kultúrne dedičstvo Pamiatky a múzeá, generálny riaditeľ Sekcie kultúrneho dedičstva Ministerstva kultúry SR a generálny riaditeľ Slovenského národného múzea</a:t>
          </a:r>
        </a:p>
      </dgm:t>
    </dgm:pt>
    <dgm:pt modelId="{03983893-2B11-4091-88C9-C78B15E42B2D}" type="parTrans" cxnId="{7EB0ECF1-D2CC-4DC6-B86A-CE134F5F776A}">
      <dgm:prSet/>
      <dgm:spPr/>
      <dgm:t>
        <a:bodyPr/>
        <a:lstStyle/>
        <a:p>
          <a:endParaRPr lang="sk-SK"/>
        </a:p>
      </dgm:t>
    </dgm:pt>
    <dgm:pt modelId="{FCA221E2-52E2-4A06-A85B-70D63B999609}" type="sibTrans" cxnId="{7EB0ECF1-D2CC-4DC6-B86A-CE134F5F776A}">
      <dgm:prSet/>
      <dgm:spPr/>
      <dgm:t>
        <a:bodyPr/>
        <a:lstStyle/>
        <a:p>
          <a:endParaRPr lang="sk-SK"/>
        </a:p>
      </dgm:t>
    </dgm:pt>
    <dgm:pt modelId="{2FF00D3D-3E1F-44F3-A369-895328742C26}">
      <dgm:prSet/>
      <dgm:spPr/>
      <dgm:t>
        <a:bodyPr/>
        <a:lstStyle/>
        <a:p>
          <a:r>
            <a:rPr lang="sk-SK" b="1"/>
            <a:t>Vladimír Skalský</a:t>
          </a:r>
          <a:r>
            <a:rPr lang="sk-SK"/>
            <a:t> - predseda Svetového združenia Slovákov v zahraničí, výkonný podpredseda Slovenského literárneho klubu v ČR, 1. podpredseda, ekonomický riaditeľ Slovensko - čeFilozofickej fakulty Univerzity Komenského v Bratislave, predseda muzeologickej komiského klubu, podpredseda ČeskoSlovenskej scény a viceprezident Slovenskej výchovno - vzdelávacej a osvetovej spoločnosti v ČR</a:t>
          </a:r>
        </a:p>
      </dgm:t>
    </dgm:pt>
    <dgm:pt modelId="{7C42B57C-9D3E-4C32-A864-83395FC0C892}" type="parTrans" cxnId="{3A6B376C-EB20-40B8-AAF0-EE178FE52D08}">
      <dgm:prSet/>
      <dgm:spPr/>
      <dgm:t>
        <a:bodyPr/>
        <a:lstStyle/>
        <a:p>
          <a:endParaRPr lang="sk-SK"/>
        </a:p>
      </dgm:t>
    </dgm:pt>
    <dgm:pt modelId="{2BC1FB07-D94B-4F53-80C9-FA6355A9BDAB}" type="sibTrans" cxnId="{3A6B376C-EB20-40B8-AAF0-EE178FE52D08}">
      <dgm:prSet/>
      <dgm:spPr/>
      <dgm:t>
        <a:bodyPr/>
        <a:lstStyle/>
        <a:p>
          <a:endParaRPr lang="sk-SK"/>
        </a:p>
      </dgm:t>
    </dgm:pt>
    <dgm:pt modelId="{32D807F3-670D-4ABE-91B0-C09FC9BA16D4}">
      <dgm:prSet/>
      <dgm:spPr/>
      <dgm:t>
        <a:bodyPr/>
        <a:lstStyle/>
        <a:p>
          <a:r>
            <a:rPr lang="sk-SK" b="1"/>
            <a:t>Anna Grusková</a:t>
          </a:r>
          <a:r>
            <a:rPr lang="sk-SK"/>
            <a:t> - slovenská filmová, divadelná a rozhlasová autorka, režisérka a dramaturgička</a:t>
          </a:r>
        </a:p>
      </dgm:t>
    </dgm:pt>
    <dgm:pt modelId="{78C2307F-D806-447B-ABD3-4EBBD6E50A3E}" type="parTrans" cxnId="{C86C7BF4-DB84-40D4-8D17-C854B524F6B5}">
      <dgm:prSet/>
      <dgm:spPr/>
      <dgm:t>
        <a:bodyPr/>
        <a:lstStyle/>
        <a:p>
          <a:endParaRPr lang="sk-SK"/>
        </a:p>
      </dgm:t>
    </dgm:pt>
    <dgm:pt modelId="{2C852AB1-C1AE-48F3-BEB8-C9B3FC0343F8}" type="sibTrans" cxnId="{C86C7BF4-DB84-40D4-8D17-C854B524F6B5}">
      <dgm:prSet/>
      <dgm:spPr/>
      <dgm:t>
        <a:bodyPr/>
        <a:lstStyle/>
        <a:p>
          <a:endParaRPr lang="sk-SK"/>
        </a:p>
      </dgm:t>
    </dgm:pt>
    <dgm:pt modelId="{BCC2A500-3689-4D94-9D37-593DAB391408}">
      <dgm:prSet/>
      <dgm:spPr/>
      <dgm:t>
        <a:bodyPr/>
        <a:lstStyle/>
        <a:p>
          <a:r>
            <a:rPr lang="sk-SK" b="1"/>
            <a:t>Martin Krno</a:t>
          </a:r>
          <a:r>
            <a:rPr lang="sk-SK"/>
            <a:t> – novinár</a:t>
          </a:r>
        </a:p>
      </dgm:t>
    </dgm:pt>
    <dgm:pt modelId="{B02FA27D-F4BE-4A64-84D0-27AF63B80D37}" type="parTrans" cxnId="{032FE72C-343C-4CFC-94AD-C464135AC308}">
      <dgm:prSet/>
      <dgm:spPr/>
      <dgm:t>
        <a:bodyPr/>
        <a:lstStyle/>
        <a:p>
          <a:endParaRPr lang="sk-SK"/>
        </a:p>
      </dgm:t>
    </dgm:pt>
    <dgm:pt modelId="{976294B1-57DF-412C-A80F-95862499CFC7}" type="sibTrans" cxnId="{032FE72C-343C-4CFC-94AD-C464135AC308}">
      <dgm:prSet/>
      <dgm:spPr/>
      <dgm:t>
        <a:bodyPr/>
        <a:lstStyle/>
        <a:p>
          <a:endParaRPr lang="sk-SK"/>
        </a:p>
      </dgm:t>
    </dgm:pt>
    <dgm:pt modelId="{0D0A645E-230D-4165-AE6A-E057A82CAD49}">
      <dgm:prSet/>
      <dgm:spPr/>
      <dgm:t>
        <a:bodyPr/>
        <a:lstStyle/>
        <a:p>
          <a:r>
            <a:rPr lang="sk-SK" b="1"/>
            <a:t>Darina Smržová</a:t>
          </a:r>
          <a:r>
            <a:rPr lang="sk-SK"/>
            <a:t> – dekanka Filmovej a televíznej fakulty VŠMU</a:t>
          </a:r>
        </a:p>
      </dgm:t>
    </dgm:pt>
    <dgm:pt modelId="{393D6D0D-3F18-4B0D-A98B-4A0011A8133D}" type="parTrans" cxnId="{A114E048-03F6-41A6-8663-14645F018EE6}">
      <dgm:prSet/>
      <dgm:spPr/>
      <dgm:t>
        <a:bodyPr/>
        <a:lstStyle/>
        <a:p>
          <a:endParaRPr lang="sk-SK"/>
        </a:p>
      </dgm:t>
    </dgm:pt>
    <dgm:pt modelId="{A13E0561-D27D-4B5E-8058-B16D93FF5A45}" type="sibTrans" cxnId="{A114E048-03F6-41A6-8663-14645F018EE6}">
      <dgm:prSet/>
      <dgm:spPr/>
      <dgm:t>
        <a:bodyPr/>
        <a:lstStyle/>
        <a:p>
          <a:endParaRPr lang="sk-SK"/>
        </a:p>
      </dgm:t>
    </dgm:pt>
    <dgm:pt modelId="{4F83A786-EE84-4A1F-9C4B-55957B609D4F}">
      <dgm:prSet/>
      <dgm:spPr/>
      <dgm:t>
        <a:bodyPr/>
        <a:lstStyle/>
        <a:p>
          <a:r>
            <a:rPr lang="sk-SK" b="1"/>
            <a:t>Darina Kárová</a:t>
          </a:r>
          <a:r>
            <a:rPr lang="sk-SK"/>
            <a:t> – riaditeľka festivalu Divadelná Nitra</a:t>
          </a:r>
        </a:p>
      </dgm:t>
    </dgm:pt>
    <dgm:pt modelId="{D7BF93FE-AFBD-4A0E-B814-24DB6AC2B2EB}" type="parTrans" cxnId="{F8EA7F11-140C-4A34-BE43-22CA965116A0}">
      <dgm:prSet/>
      <dgm:spPr/>
      <dgm:t>
        <a:bodyPr/>
        <a:lstStyle/>
        <a:p>
          <a:endParaRPr lang="sk-SK"/>
        </a:p>
      </dgm:t>
    </dgm:pt>
    <dgm:pt modelId="{C9C2744A-EE03-4A7B-847D-72B7FDF535CE}" type="sibTrans" cxnId="{F8EA7F11-140C-4A34-BE43-22CA965116A0}">
      <dgm:prSet/>
      <dgm:spPr/>
      <dgm:t>
        <a:bodyPr/>
        <a:lstStyle/>
        <a:p>
          <a:endParaRPr lang="sk-SK"/>
        </a:p>
      </dgm:t>
    </dgm:pt>
    <dgm:pt modelId="{0E4637F5-7E82-4678-AFBE-37F6CB2A55E3}" type="pres">
      <dgm:prSet presAssocID="{37D2F26F-756D-4755-A83B-53448F1C3DA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k-SK"/>
        </a:p>
      </dgm:t>
    </dgm:pt>
    <dgm:pt modelId="{400AF2F7-58DC-4B73-93EC-3926D7760A26}" type="pres">
      <dgm:prSet presAssocID="{2DAB7516-F5AA-41A2-A427-93D73C6B7F57}" presName="thickLine" presStyleLbl="alignNode1" presStyleIdx="0" presStyleCnt="8"/>
      <dgm:spPr/>
    </dgm:pt>
    <dgm:pt modelId="{8B8743CE-F194-4F17-8A4D-57B312E2DD51}" type="pres">
      <dgm:prSet presAssocID="{2DAB7516-F5AA-41A2-A427-93D73C6B7F57}" presName="horz1" presStyleCnt="0"/>
      <dgm:spPr/>
    </dgm:pt>
    <dgm:pt modelId="{0C2BF265-0701-4A1A-A4D2-BA409BE041FE}" type="pres">
      <dgm:prSet presAssocID="{2DAB7516-F5AA-41A2-A427-93D73C6B7F57}" presName="tx1" presStyleLbl="revTx" presStyleIdx="0" presStyleCnt="8"/>
      <dgm:spPr/>
      <dgm:t>
        <a:bodyPr/>
        <a:lstStyle/>
        <a:p>
          <a:endParaRPr lang="sk-SK"/>
        </a:p>
      </dgm:t>
    </dgm:pt>
    <dgm:pt modelId="{5E8A797E-2654-4418-AAFA-535A1FACA71B}" type="pres">
      <dgm:prSet presAssocID="{2DAB7516-F5AA-41A2-A427-93D73C6B7F57}" presName="vert1" presStyleCnt="0"/>
      <dgm:spPr/>
    </dgm:pt>
    <dgm:pt modelId="{B1EF026F-D072-4225-91B7-9B888637E769}" type="pres">
      <dgm:prSet presAssocID="{39C71DD2-B0B7-455F-A2E3-072BEA0AFB3B}" presName="thickLine" presStyleLbl="alignNode1" presStyleIdx="1" presStyleCnt="8"/>
      <dgm:spPr/>
    </dgm:pt>
    <dgm:pt modelId="{2179D084-F3C6-4A86-A158-631A5860FA1D}" type="pres">
      <dgm:prSet presAssocID="{39C71DD2-B0B7-455F-A2E3-072BEA0AFB3B}" presName="horz1" presStyleCnt="0"/>
      <dgm:spPr/>
    </dgm:pt>
    <dgm:pt modelId="{E1F7B700-CC7F-4DCC-8313-B42039958AA9}" type="pres">
      <dgm:prSet presAssocID="{39C71DD2-B0B7-455F-A2E3-072BEA0AFB3B}" presName="tx1" presStyleLbl="revTx" presStyleIdx="1" presStyleCnt="8"/>
      <dgm:spPr/>
      <dgm:t>
        <a:bodyPr/>
        <a:lstStyle/>
        <a:p>
          <a:endParaRPr lang="sk-SK"/>
        </a:p>
      </dgm:t>
    </dgm:pt>
    <dgm:pt modelId="{9717DFD0-B6FC-404F-8D16-197C600D45F0}" type="pres">
      <dgm:prSet presAssocID="{39C71DD2-B0B7-455F-A2E3-072BEA0AFB3B}" presName="vert1" presStyleCnt="0"/>
      <dgm:spPr/>
    </dgm:pt>
    <dgm:pt modelId="{4CA2191C-30F9-427D-84DC-9628B1BD76F7}" type="pres">
      <dgm:prSet presAssocID="{A716650F-562D-41AB-B33A-9E8E64F2B276}" presName="thickLine" presStyleLbl="alignNode1" presStyleIdx="2" presStyleCnt="8"/>
      <dgm:spPr/>
    </dgm:pt>
    <dgm:pt modelId="{D94E6591-31B5-4AD4-AE5F-94D3F8B5EC1B}" type="pres">
      <dgm:prSet presAssocID="{A716650F-562D-41AB-B33A-9E8E64F2B276}" presName="horz1" presStyleCnt="0"/>
      <dgm:spPr/>
    </dgm:pt>
    <dgm:pt modelId="{2EA8F7C9-FA1E-4514-8F2C-32F45298A1D2}" type="pres">
      <dgm:prSet presAssocID="{A716650F-562D-41AB-B33A-9E8E64F2B276}" presName="tx1" presStyleLbl="revTx" presStyleIdx="2" presStyleCnt="8"/>
      <dgm:spPr/>
      <dgm:t>
        <a:bodyPr/>
        <a:lstStyle/>
        <a:p>
          <a:endParaRPr lang="sk-SK"/>
        </a:p>
      </dgm:t>
    </dgm:pt>
    <dgm:pt modelId="{32881334-60B3-4CC5-A95C-CEBCAACD9404}" type="pres">
      <dgm:prSet presAssocID="{A716650F-562D-41AB-B33A-9E8E64F2B276}" presName="vert1" presStyleCnt="0"/>
      <dgm:spPr/>
    </dgm:pt>
    <dgm:pt modelId="{B5F9E627-846F-4D18-B2AA-1AA2BF8D2F82}" type="pres">
      <dgm:prSet presAssocID="{2FF00D3D-3E1F-44F3-A369-895328742C26}" presName="thickLine" presStyleLbl="alignNode1" presStyleIdx="3" presStyleCnt="8"/>
      <dgm:spPr/>
    </dgm:pt>
    <dgm:pt modelId="{08205A79-01CA-4FB3-931E-BBA0D24B4744}" type="pres">
      <dgm:prSet presAssocID="{2FF00D3D-3E1F-44F3-A369-895328742C26}" presName="horz1" presStyleCnt="0"/>
      <dgm:spPr/>
    </dgm:pt>
    <dgm:pt modelId="{736162AF-FD33-4469-8A80-1F93BB454BA3}" type="pres">
      <dgm:prSet presAssocID="{2FF00D3D-3E1F-44F3-A369-895328742C26}" presName="tx1" presStyleLbl="revTx" presStyleIdx="3" presStyleCnt="8"/>
      <dgm:spPr/>
      <dgm:t>
        <a:bodyPr/>
        <a:lstStyle/>
        <a:p>
          <a:endParaRPr lang="sk-SK"/>
        </a:p>
      </dgm:t>
    </dgm:pt>
    <dgm:pt modelId="{1DA0BBD0-137E-44CB-969E-43EF96B678A8}" type="pres">
      <dgm:prSet presAssocID="{2FF00D3D-3E1F-44F3-A369-895328742C26}" presName="vert1" presStyleCnt="0"/>
      <dgm:spPr/>
    </dgm:pt>
    <dgm:pt modelId="{6B307FD8-7BD7-4C0F-A3F1-DDCFE9C9B0B4}" type="pres">
      <dgm:prSet presAssocID="{32D807F3-670D-4ABE-91B0-C09FC9BA16D4}" presName="thickLine" presStyleLbl="alignNode1" presStyleIdx="4" presStyleCnt="8"/>
      <dgm:spPr/>
    </dgm:pt>
    <dgm:pt modelId="{57F277F2-DE99-41EB-8A02-F67CCF354B73}" type="pres">
      <dgm:prSet presAssocID="{32D807F3-670D-4ABE-91B0-C09FC9BA16D4}" presName="horz1" presStyleCnt="0"/>
      <dgm:spPr/>
    </dgm:pt>
    <dgm:pt modelId="{0A274F5E-B4D5-4504-81F9-A297E149534D}" type="pres">
      <dgm:prSet presAssocID="{32D807F3-670D-4ABE-91B0-C09FC9BA16D4}" presName="tx1" presStyleLbl="revTx" presStyleIdx="4" presStyleCnt="8"/>
      <dgm:spPr/>
      <dgm:t>
        <a:bodyPr/>
        <a:lstStyle/>
        <a:p>
          <a:endParaRPr lang="sk-SK"/>
        </a:p>
      </dgm:t>
    </dgm:pt>
    <dgm:pt modelId="{A65535EB-F476-4833-A289-EF38A9F11B87}" type="pres">
      <dgm:prSet presAssocID="{32D807F3-670D-4ABE-91B0-C09FC9BA16D4}" presName="vert1" presStyleCnt="0"/>
      <dgm:spPr/>
    </dgm:pt>
    <dgm:pt modelId="{C708B89D-E624-4CE9-AFAD-F3EB65AC59F3}" type="pres">
      <dgm:prSet presAssocID="{BCC2A500-3689-4D94-9D37-593DAB391408}" presName="thickLine" presStyleLbl="alignNode1" presStyleIdx="5" presStyleCnt="8"/>
      <dgm:spPr/>
    </dgm:pt>
    <dgm:pt modelId="{6988A3C1-E565-479C-9D48-E9408C4DAB1E}" type="pres">
      <dgm:prSet presAssocID="{BCC2A500-3689-4D94-9D37-593DAB391408}" presName="horz1" presStyleCnt="0"/>
      <dgm:spPr/>
    </dgm:pt>
    <dgm:pt modelId="{5EA14F74-5AFA-4C85-AFF2-2B4B835C5B4B}" type="pres">
      <dgm:prSet presAssocID="{BCC2A500-3689-4D94-9D37-593DAB391408}" presName="tx1" presStyleLbl="revTx" presStyleIdx="5" presStyleCnt="8"/>
      <dgm:spPr/>
      <dgm:t>
        <a:bodyPr/>
        <a:lstStyle/>
        <a:p>
          <a:endParaRPr lang="sk-SK"/>
        </a:p>
      </dgm:t>
    </dgm:pt>
    <dgm:pt modelId="{C36F798B-4957-4189-95FE-AD61F4109631}" type="pres">
      <dgm:prSet presAssocID="{BCC2A500-3689-4D94-9D37-593DAB391408}" presName="vert1" presStyleCnt="0"/>
      <dgm:spPr/>
    </dgm:pt>
    <dgm:pt modelId="{2AF10DFC-246E-47F6-8AB5-13F7EC7D151B}" type="pres">
      <dgm:prSet presAssocID="{0D0A645E-230D-4165-AE6A-E057A82CAD49}" presName="thickLine" presStyleLbl="alignNode1" presStyleIdx="6" presStyleCnt="8"/>
      <dgm:spPr/>
    </dgm:pt>
    <dgm:pt modelId="{E389BC41-D2BE-43BA-93FE-0EBA61D745C1}" type="pres">
      <dgm:prSet presAssocID="{0D0A645E-230D-4165-AE6A-E057A82CAD49}" presName="horz1" presStyleCnt="0"/>
      <dgm:spPr/>
    </dgm:pt>
    <dgm:pt modelId="{D26F7EEC-65F4-43C2-9411-A87235453271}" type="pres">
      <dgm:prSet presAssocID="{0D0A645E-230D-4165-AE6A-E057A82CAD49}" presName="tx1" presStyleLbl="revTx" presStyleIdx="6" presStyleCnt="8"/>
      <dgm:spPr/>
      <dgm:t>
        <a:bodyPr/>
        <a:lstStyle/>
        <a:p>
          <a:endParaRPr lang="sk-SK"/>
        </a:p>
      </dgm:t>
    </dgm:pt>
    <dgm:pt modelId="{C81DD2F1-7336-4E8A-80F5-D5D5905F0848}" type="pres">
      <dgm:prSet presAssocID="{0D0A645E-230D-4165-AE6A-E057A82CAD49}" presName="vert1" presStyleCnt="0"/>
      <dgm:spPr/>
    </dgm:pt>
    <dgm:pt modelId="{52292C7A-B7BC-4A74-882F-1C6334F7938F}" type="pres">
      <dgm:prSet presAssocID="{4F83A786-EE84-4A1F-9C4B-55957B609D4F}" presName="thickLine" presStyleLbl="alignNode1" presStyleIdx="7" presStyleCnt="8"/>
      <dgm:spPr/>
    </dgm:pt>
    <dgm:pt modelId="{4D4DEF82-6B7E-4812-AF84-2894BB2AF5F5}" type="pres">
      <dgm:prSet presAssocID="{4F83A786-EE84-4A1F-9C4B-55957B609D4F}" presName="horz1" presStyleCnt="0"/>
      <dgm:spPr/>
    </dgm:pt>
    <dgm:pt modelId="{6269450C-89EB-416C-BD02-DA4A647DA7AC}" type="pres">
      <dgm:prSet presAssocID="{4F83A786-EE84-4A1F-9C4B-55957B609D4F}" presName="tx1" presStyleLbl="revTx" presStyleIdx="7" presStyleCnt="8"/>
      <dgm:spPr/>
      <dgm:t>
        <a:bodyPr/>
        <a:lstStyle/>
        <a:p>
          <a:endParaRPr lang="sk-SK"/>
        </a:p>
      </dgm:t>
    </dgm:pt>
    <dgm:pt modelId="{C064DA5F-E4ED-49B9-ACF6-53265AD04060}" type="pres">
      <dgm:prSet presAssocID="{4F83A786-EE84-4A1F-9C4B-55957B609D4F}" presName="vert1" presStyleCnt="0"/>
      <dgm:spPr/>
    </dgm:pt>
  </dgm:ptLst>
  <dgm:cxnLst>
    <dgm:cxn modelId="{A114E048-03F6-41A6-8663-14645F018EE6}" srcId="{37D2F26F-756D-4755-A83B-53448F1C3DA3}" destId="{0D0A645E-230D-4165-AE6A-E057A82CAD49}" srcOrd="6" destOrd="0" parTransId="{393D6D0D-3F18-4B0D-A98B-4A0011A8133D}" sibTransId="{A13E0561-D27D-4B5E-8058-B16D93FF5A45}"/>
    <dgm:cxn modelId="{931334BE-D0E6-44EB-B74C-32BBDEE117D8}" type="presOf" srcId="{32D807F3-670D-4ABE-91B0-C09FC9BA16D4}" destId="{0A274F5E-B4D5-4504-81F9-A297E149534D}" srcOrd="0" destOrd="0" presId="urn:microsoft.com/office/officeart/2008/layout/LinedList"/>
    <dgm:cxn modelId="{FFC0D7F2-5D4D-4E2D-9920-290C8F7FBA46}" type="presOf" srcId="{37D2F26F-756D-4755-A83B-53448F1C3DA3}" destId="{0E4637F5-7E82-4678-AFBE-37F6CB2A55E3}" srcOrd="0" destOrd="0" presId="urn:microsoft.com/office/officeart/2008/layout/LinedList"/>
    <dgm:cxn modelId="{032FE72C-343C-4CFC-94AD-C464135AC308}" srcId="{37D2F26F-756D-4755-A83B-53448F1C3DA3}" destId="{BCC2A500-3689-4D94-9D37-593DAB391408}" srcOrd="5" destOrd="0" parTransId="{B02FA27D-F4BE-4A64-84D0-27AF63B80D37}" sibTransId="{976294B1-57DF-412C-A80F-95862499CFC7}"/>
    <dgm:cxn modelId="{901F5A95-0A0B-411A-BB91-7990D20EA0E8}" type="presOf" srcId="{0D0A645E-230D-4165-AE6A-E057A82CAD49}" destId="{D26F7EEC-65F4-43C2-9411-A87235453271}" srcOrd="0" destOrd="0" presId="urn:microsoft.com/office/officeart/2008/layout/LinedList"/>
    <dgm:cxn modelId="{C86C7BF4-DB84-40D4-8D17-C854B524F6B5}" srcId="{37D2F26F-756D-4755-A83B-53448F1C3DA3}" destId="{32D807F3-670D-4ABE-91B0-C09FC9BA16D4}" srcOrd="4" destOrd="0" parTransId="{78C2307F-D806-447B-ABD3-4EBBD6E50A3E}" sibTransId="{2C852AB1-C1AE-48F3-BEB8-C9B3FC0343F8}"/>
    <dgm:cxn modelId="{415A07C8-FE68-4056-99F9-776FB9FC2E52}" type="presOf" srcId="{39C71DD2-B0B7-455F-A2E3-072BEA0AFB3B}" destId="{E1F7B700-CC7F-4DCC-8313-B42039958AA9}" srcOrd="0" destOrd="0" presId="urn:microsoft.com/office/officeart/2008/layout/LinedList"/>
    <dgm:cxn modelId="{FC3BDBC7-61F0-4F56-97E9-EDFFE3287E98}" type="presOf" srcId="{A716650F-562D-41AB-B33A-9E8E64F2B276}" destId="{2EA8F7C9-FA1E-4514-8F2C-32F45298A1D2}" srcOrd="0" destOrd="0" presId="urn:microsoft.com/office/officeart/2008/layout/LinedList"/>
    <dgm:cxn modelId="{75B2776F-26BA-4EB0-8F01-D1FB738AB2A2}" type="presOf" srcId="{2DAB7516-F5AA-41A2-A427-93D73C6B7F57}" destId="{0C2BF265-0701-4A1A-A4D2-BA409BE041FE}" srcOrd="0" destOrd="0" presId="urn:microsoft.com/office/officeart/2008/layout/LinedList"/>
    <dgm:cxn modelId="{3A6B376C-EB20-40B8-AAF0-EE178FE52D08}" srcId="{37D2F26F-756D-4755-A83B-53448F1C3DA3}" destId="{2FF00D3D-3E1F-44F3-A369-895328742C26}" srcOrd="3" destOrd="0" parTransId="{7C42B57C-9D3E-4C32-A864-83395FC0C892}" sibTransId="{2BC1FB07-D94B-4F53-80C9-FA6355A9BDAB}"/>
    <dgm:cxn modelId="{31628861-1543-4D45-AAC3-5939852082FC}" type="presOf" srcId="{BCC2A500-3689-4D94-9D37-593DAB391408}" destId="{5EA14F74-5AFA-4C85-AFF2-2B4B835C5B4B}" srcOrd="0" destOrd="0" presId="urn:microsoft.com/office/officeart/2008/layout/LinedList"/>
    <dgm:cxn modelId="{54002E99-2101-4D79-9ECD-2B442D3148BD}" srcId="{37D2F26F-756D-4755-A83B-53448F1C3DA3}" destId="{39C71DD2-B0B7-455F-A2E3-072BEA0AFB3B}" srcOrd="1" destOrd="0" parTransId="{415622D6-37AE-422C-866C-7873AA494F6F}" sibTransId="{4AAC3F12-2E24-49C8-9412-13912D3F3D5D}"/>
    <dgm:cxn modelId="{1F305522-2649-4681-8A50-0E49C7A2F128}" type="presOf" srcId="{4F83A786-EE84-4A1F-9C4B-55957B609D4F}" destId="{6269450C-89EB-416C-BD02-DA4A647DA7AC}" srcOrd="0" destOrd="0" presId="urn:microsoft.com/office/officeart/2008/layout/LinedList"/>
    <dgm:cxn modelId="{61454C7E-0E75-412A-BADB-44078FF42435}" type="presOf" srcId="{2FF00D3D-3E1F-44F3-A369-895328742C26}" destId="{736162AF-FD33-4469-8A80-1F93BB454BA3}" srcOrd="0" destOrd="0" presId="urn:microsoft.com/office/officeart/2008/layout/LinedList"/>
    <dgm:cxn modelId="{A8F9D649-9783-4C9A-BC33-37D46F1597AC}" srcId="{37D2F26F-756D-4755-A83B-53448F1C3DA3}" destId="{2DAB7516-F5AA-41A2-A427-93D73C6B7F57}" srcOrd="0" destOrd="0" parTransId="{6B71D363-A438-49C9-8EC0-FACD5974C288}" sibTransId="{466A3B90-E972-4952-A96F-E6E3C41B1DE3}"/>
    <dgm:cxn modelId="{7EB0ECF1-D2CC-4DC6-B86A-CE134F5F776A}" srcId="{37D2F26F-756D-4755-A83B-53448F1C3DA3}" destId="{A716650F-562D-41AB-B33A-9E8E64F2B276}" srcOrd="2" destOrd="0" parTransId="{03983893-2B11-4091-88C9-C78B15E42B2D}" sibTransId="{FCA221E2-52E2-4A06-A85B-70D63B999609}"/>
    <dgm:cxn modelId="{F8EA7F11-140C-4A34-BE43-22CA965116A0}" srcId="{37D2F26F-756D-4755-A83B-53448F1C3DA3}" destId="{4F83A786-EE84-4A1F-9C4B-55957B609D4F}" srcOrd="7" destOrd="0" parTransId="{D7BF93FE-AFBD-4A0E-B814-24DB6AC2B2EB}" sibTransId="{C9C2744A-EE03-4A7B-847D-72B7FDF535CE}"/>
    <dgm:cxn modelId="{84709CA0-C2C9-43A6-9672-B6C7611AAF28}" type="presParOf" srcId="{0E4637F5-7E82-4678-AFBE-37F6CB2A55E3}" destId="{400AF2F7-58DC-4B73-93EC-3926D7760A26}" srcOrd="0" destOrd="0" presId="urn:microsoft.com/office/officeart/2008/layout/LinedList"/>
    <dgm:cxn modelId="{73754CD4-62DD-48FB-B3FB-935BEB7B6CA9}" type="presParOf" srcId="{0E4637F5-7E82-4678-AFBE-37F6CB2A55E3}" destId="{8B8743CE-F194-4F17-8A4D-57B312E2DD51}" srcOrd="1" destOrd="0" presId="urn:microsoft.com/office/officeart/2008/layout/LinedList"/>
    <dgm:cxn modelId="{9D8A5EB1-717F-4384-BD64-3A22A2663B43}" type="presParOf" srcId="{8B8743CE-F194-4F17-8A4D-57B312E2DD51}" destId="{0C2BF265-0701-4A1A-A4D2-BA409BE041FE}" srcOrd="0" destOrd="0" presId="urn:microsoft.com/office/officeart/2008/layout/LinedList"/>
    <dgm:cxn modelId="{6AAE77E4-500C-4AE1-B3B3-5385BA937C0B}" type="presParOf" srcId="{8B8743CE-F194-4F17-8A4D-57B312E2DD51}" destId="{5E8A797E-2654-4418-AAFA-535A1FACA71B}" srcOrd="1" destOrd="0" presId="urn:microsoft.com/office/officeart/2008/layout/LinedList"/>
    <dgm:cxn modelId="{44FE258A-50A0-494E-B0AE-A7F30E05347B}" type="presParOf" srcId="{0E4637F5-7E82-4678-AFBE-37F6CB2A55E3}" destId="{B1EF026F-D072-4225-91B7-9B888637E769}" srcOrd="2" destOrd="0" presId="urn:microsoft.com/office/officeart/2008/layout/LinedList"/>
    <dgm:cxn modelId="{CB24BE4E-94A5-41FB-A7A4-F4FCE3D2C87E}" type="presParOf" srcId="{0E4637F5-7E82-4678-AFBE-37F6CB2A55E3}" destId="{2179D084-F3C6-4A86-A158-631A5860FA1D}" srcOrd="3" destOrd="0" presId="urn:microsoft.com/office/officeart/2008/layout/LinedList"/>
    <dgm:cxn modelId="{6B11543F-D2DD-43D4-A2C3-7F6742C052EC}" type="presParOf" srcId="{2179D084-F3C6-4A86-A158-631A5860FA1D}" destId="{E1F7B700-CC7F-4DCC-8313-B42039958AA9}" srcOrd="0" destOrd="0" presId="urn:microsoft.com/office/officeart/2008/layout/LinedList"/>
    <dgm:cxn modelId="{95880F62-976F-490B-AFFD-25A38511DB17}" type="presParOf" srcId="{2179D084-F3C6-4A86-A158-631A5860FA1D}" destId="{9717DFD0-B6FC-404F-8D16-197C600D45F0}" srcOrd="1" destOrd="0" presId="urn:microsoft.com/office/officeart/2008/layout/LinedList"/>
    <dgm:cxn modelId="{81C78EBE-ABA3-4D55-98C4-5492FC2B06F0}" type="presParOf" srcId="{0E4637F5-7E82-4678-AFBE-37F6CB2A55E3}" destId="{4CA2191C-30F9-427D-84DC-9628B1BD76F7}" srcOrd="4" destOrd="0" presId="urn:microsoft.com/office/officeart/2008/layout/LinedList"/>
    <dgm:cxn modelId="{89CBADAA-757D-4A3F-848B-FD9F16CD5D22}" type="presParOf" srcId="{0E4637F5-7E82-4678-AFBE-37F6CB2A55E3}" destId="{D94E6591-31B5-4AD4-AE5F-94D3F8B5EC1B}" srcOrd="5" destOrd="0" presId="urn:microsoft.com/office/officeart/2008/layout/LinedList"/>
    <dgm:cxn modelId="{AE5FE3EF-4CA8-406D-B6D3-BBF237DDA089}" type="presParOf" srcId="{D94E6591-31B5-4AD4-AE5F-94D3F8B5EC1B}" destId="{2EA8F7C9-FA1E-4514-8F2C-32F45298A1D2}" srcOrd="0" destOrd="0" presId="urn:microsoft.com/office/officeart/2008/layout/LinedList"/>
    <dgm:cxn modelId="{42A4A58B-5C10-447B-872A-976FFE0EAF14}" type="presParOf" srcId="{D94E6591-31B5-4AD4-AE5F-94D3F8B5EC1B}" destId="{32881334-60B3-4CC5-A95C-CEBCAACD9404}" srcOrd="1" destOrd="0" presId="urn:microsoft.com/office/officeart/2008/layout/LinedList"/>
    <dgm:cxn modelId="{1848453C-AAE2-4C8B-B174-19A142288B31}" type="presParOf" srcId="{0E4637F5-7E82-4678-AFBE-37F6CB2A55E3}" destId="{B5F9E627-846F-4D18-B2AA-1AA2BF8D2F82}" srcOrd="6" destOrd="0" presId="urn:microsoft.com/office/officeart/2008/layout/LinedList"/>
    <dgm:cxn modelId="{81CFE81F-CC87-4544-8BFC-E759A19EAD68}" type="presParOf" srcId="{0E4637F5-7E82-4678-AFBE-37F6CB2A55E3}" destId="{08205A79-01CA-4FB3-931E-BBA0D24B4744}" srcOrd="7" destOrd="0" presId="urn:microsoft.com/office/officeart/2008/layout/LinedList"/>
    <dgm:cxn modelId="{756E85B7-DE52-4258-B80E-CEC4191F5519}" type="presParOf" srcId="{08205A79-01CA-4FB3-931E-BBA0D24B4744}" destId="{736162AF-FD33-4469-8A80-1F93BB454BA3}" srcOrd="0" destOrd="0" presId="urn:microsoft.com/office/officeart/2008/layout/LinedList"/>
    <dgm:cxn modelId="{E9D73C63-F297-4790-8D47-1AB19D1DB898}" type="presParOf" srcId="{08205A79-01CA-4FB3-931E-BBA0D24B4744}" destId="{1DA0BBD0-137E-44CB-969E-43EF96B678A8}" srcOrd="1" destOrd="0" presId="urn:microsoft.com/office/officeart/2008/layout/LinedList"/>
    <dgm:cxn modelId="{5EC44678-6BF1-47EF-99CC-D7FB688C2BEF}" type="presParOf" srcId="{0E4637F5-7E82-4678-AFBE-37F6CB2A55E3}" destId="{6B307FD8-7BD7-4C0F-A3F1-DDCFE9C9B0B4}" srcOrd="8" destOrd="0" presId="urn:microsoft.com/office/officeart/2008/layout/LinedList"/>
    <dgm:cxn modelId="{1322378B-0E37-41E6-A8AE-FA19480C7F66}" type="presParOf" srcId="{0E4637F5-7E82-4678-AFBE-37F6CB2A55E3}" destId="{57F277F2-DE99-41EB-8A02-F67CCF354B73}" srcOrd="9" destOrd="0" presId="urn:microsoft.com/office/officeart/2008/layout/LinedList"/>
    <dgm:cxn modelId="{ED6E8A8B-07C6-48FB-B017-0400F1ECE9D0}" type="presParOf" srcId="{57F277F2-DE99-41EB-8A02-F67CCF354B73}" destId="{0A274F5E-B4D5-4504-81F9-A297E149534D}" srcOrd="0" destOrd="0" presId="urn:microsoft.com/office/officeart/2008/layout/LinedList"/>
    <dgm:cxn modelId="{F369BBE9-E95B-496B-89D3-E254AC488962}" type="presParOf" srcId="{57F277F2-DE99-41EB-8A02-F67CCF354B73}" destId="{A65535EB-F476-4833-A289-EF38A9F11B87}" srcOrd="1" destOrd="0" presId="urn:microsoft.com/office/officeart/2008/layout/LinedList"/>
    <dgm:cxn modelId="{CD35E367-102D-4C72-B1E0-9B5699735FF3}" type="presParOf" srcId="{0E4637F5-7E82-4678-AFBE-37F6CB2A55E3}" destId="{C708B89D-E624-4CE9-AFAD-F3EB65AC59F3}" srcOrd="10" destOrd="0" presId="urn:microsoft.com/office/officeart/2008/layout/LinedList"/>
    <dgm:cxn modelId="{59090D71-37FB-4B69-82CC-862F8D9EB9C0}" type="presParOf" srcId="{0E4637F5-7E82-4678-AFBE-37F6CB2A55E3}" destId="{6988A3C1-E565-479C-9D48-E9408C4DAB1E}" srcOrd="11" destOrd="0" presId="urn:microsoft.com/office/officeart/2008/layout/LinedList"/>
    <dgm:cxn modelId="{6669F095-FA7C-4A50-A277-34D9811755EC}" type="presParOf" srcId="{6988A3C1-E565-479C-9D48-E9408C4DAB1E}" destId="{5EA14F74-5AFA-4C85-AFF2-2B4B835C5B4B}" srcOrd="0" destOrd="0" presId="urn:microsoft.com/office/officeart/2008/layout/LinedList"/>
    <dgm:cxn modelId="{59A981DF-5F05-4A6F-85C9-A3D519C1B9DE}" type="presParOf" srcId="{6988A3C1-E565-479C-9D48-E9408C4DAB1E}" destId="{C36F798B-4957-4189-95FE-AD61F4109631}" srcOrd="1" destOrd="0" presId="urn:microsoft.com/office/officeart/2008/layout/LinedList"/>
    <dgm:cxn modelId="{2CC8945F-D0C6-4AF4-B223-4C7A4BC1D7F4}" type="presParOf" srcId="{0E4637F5-7E82-4678-AFBE-37F6CB2A55E3}" destId="{2AF10DFC-246E-47F6-8AB5-13F7EC7D151B}" srcOrd="12" destOrd="0" presId="urn:microsoft.com/office/officeart/2008/layout/LinedList"/>
    <dgm:cxn modelId="{EF838D33-3B7F-4443-9B0A-AB79CFB53566}" type="presParOf" srcId="{0E4637F5-7E82-4678-AFBE-37F6CB2A55E3}" destId="{E389BC41-D2BE-43BA-93FE-0EBA61D745C1}" srcOrd="13" destOrd="0" presId="urn:microsoft.com/office/officeart/2008/layout/LinedList"/>
    <dgm:cxn modelId="{DED1D50E-163B-4B3D-B624-4480B760F9D2}" type="presParOf" srcId="{E389BC41-D2BE-43BA-93FE-0EBA61D745C1}" destId="{D26F7EEC-65F4-43C2-9411-A87235453271}" srcOrd="0" destOrd="0" presId="urn:microsoft.com/office/officeart/2008/layout/LinedList"/>
    <dgm:cxn modelId="{F403F831-0E49-420E-A7EB-C66429AB31B9}" type="presParOf" srcId="{E389BC41-D2BE-43BA-93FE-0EBA61D745C1}" destId="{C81DD2F1-7336-4E8A-80F5-D5D5905F0848}" srcOrd="1" destOrd="0" presId="urn:microsoft.com/office/officeart/2008/layout/LinedList"/>
    <dgm:cxn modelId="{5C878AFF-E465-4F4F-A865-DAD29959EFE2}" type="presParOf" srcId="{0E4637F5-7E82-4678-AFBE-37F6CB2A55E3}" destId="{52292C7A-B7BC-4A74-882F-1C6334F7938F}" srcOrd="14" destOrd="0" presId="urn:microsoft.com/office/officeart/2008/layout/LinedList"/>
    <dgm:cxn modelId="{36064340-06E0-402C-AAA5-D4D649AF5CA6}" type="presParOf" srcId="{0E4637F5-7E82-4678-AFBE-37F6CB2A55E3}" destId="{4D4DEF82-6B7E-4812-AF84-2894BB2AF5F5}" srcOrd="15" destOrd="0" presId="urn:microsoft.com/office/officeart/2008/layout/LinedList"/>
    <dgm:cxn modelId="{418A758C-D871-4191-B689-6E36CE5044BA}" type="presParOf" srcId="{4D4DEF82-6B7E-4812-AF84-2894BB2AF5F5}" destId="{6269450C-89EB-416C-BD02-DA4A647DA7AC}" srcOrd="0" destOrd="0" presId="urn:microsoft.com/office/officeart/2008/layout/LinedList"/>
    <dgm:cxn modelId="{28B1DC3D-CC97-45BF-93F0-286C375743C6}" type="presParOf" srcId="{4D4DEF82-6B7E-4812-AF84-2894BB2AF5F5}" destId="{C064DA5F-E4ED-49B9-ACF6-53265AD0406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E060ECC-B30B-4DB9-90D7-B2D3B82DFBE8}" type="doc">
      <dgm:prSet loTypeId="urn:microsoft.com/office/officeart/2008/layout/LinedList" loCatId="list" qsTypeId="urn:microsoft.com/office/officeart/2005/8/quickstyle/simple1" qsCatId="simple" csTypeId="urn:microsoft.com/office/officeart/2005/8/colors/colorful1#10" csCatId="colorful" phldr="1"/>
      <dgm:spPr/>
      <dgm:t>
        <a:bodyPr/>
        <a:lstStyle/>
        <a:p>
          <a:endParaRPr lang="sk-SK"/>
        </a:p>
      </dgm:t>
    </dgm:pt>
    <dgm:pt modelId="{2B69FF28-6D72-4372-8905-67314E281FA1}">
      <dgm:prSet/>
      <dgm:spPr/>
      <dgm:t>
        <a:bodyPr/>
        <a:lstStyle/>
        <a:p>
          <a:r>
            <a:rPr lang="sk-SK" b="1" dirty="0"/>
            <a:t>PhDr. Ľudovít </a:t>
          </a:r>
          <a:r>
            <a:rPr lang="sk-SK" b="1" dirty="0" err="1"/>
            <a:t>Hallon</a:t>
          </a:r>
          <a:r>
            <a:rPr lang="sk-SK" b="1" dirty="0"/>
            <a:t>, DrSc. -</a:t>
          </a:r>
          <a:r>
            <a:rPr lang="sk-SK" b="0" dirty="0"/>
            <a:t> Historický ústav SAV</a:t>
          </a:r>
          <a:endParaRPr lang="sk-SK" dirty="0"/>
        </a:p>
      </dgm:t>
    </dgm:pt>
    <dgm:pt modelId="{5F392E5C-0F99-4775-8E29-63525F7E54E5}" type="parTrans" cxnId="{5DBD15CC-B29D-470C-B1C9-0CDD8C8CFA79}">
      <dgm:prSet/>
      <dgm:spPr/>
      <dgm:t>
        <a:bodyPr/>
        <a:lstStyle/>
        <a:p>
          <a:endParaRPr lang="sk-SK"/>
        </a:p>
      </dgm:t>
    </dgm:pt>
    <dgm:pt modelId="{B875D180-F1B4-4872-9ACB-AA35B5121D84}" type="sibTrans" cxnId="{5DBD15CC-B29D-470C-B1C9-0CDD8C8CFA79}">
      <dgm:prSet/>
      <dgm:spPr/>
      <dgm:t>
        <a:bodyPr/>
        <a:lstStyle/>
        <a:p>
          <a:endParaRPr lang="sk-SK"/>
        </a:p>
      </dgm:t>
    </dgm:pt>
    <dgm:pt modelId="{E76586B9-880D-4E2F-9BD8-0DAC0E1A54C8}">
      <dgm:prSet/>
      <dgm:spPr/>
      <dgm:t>
        <a:bodyPr/>
        <a:lstStyle/>
        <a:p>
          <a:r>
            <a:rPr lang="sk-SK" b="1"/>
            <a:t>PhDr. Elena Mannová, CSc. – </a:t>
          </a:r>
          <a:r>
            <a:rPr lang="sk-SK"/>
            <a:t>Historický ústav SAV </a:t>
          </a:r>
        </a:p>
      </dgm:t>
    </dgm:pt>
    <dgm:pt modelId="{52324B4E-96CB-4F6A-A95D-79FC6FACE987}" type="parTrans" cxnId="{BC46D366-A14D-4F3F-A53D-225B3FAF486F}">
      <dgm:prSet/>
      <dgm:spPr/>
      <dgm:t>
        <a:bodyPr/>
        <a:lstStyle/>
        <a:p>
          <a:endParaRPr lang="sk-SK"/>
        </a:p>
      </dgm:t>
    </dgm:pt>
    <dgm:pt modelId="{E5EED200-03CE-4C42-AC4F-7FAA60A46AB3}" type="sibTrans" cxnId="{BC46D366-A14D-4F3F-A53D-225B3FAF486F}">
      <dgm:prSet/>
      <dgm:spPr/>
      <dgm:t>
        <a:bodyPr/>
        <a:lstStyle/>
        <a:p>
          <a:endParaRPr lang="sk-SK"/>
        </a:p>
      </dgm:t>
    </dgm:pt>
    <dgm:pt modelId="{9461BAA5-40D5-46FD-8B19-4CF27BE19073}">
      <dgm:prSet/>
      <dgm:spPr/>
      <dgm:t>
        <a:bodyPr/>
        <a:lstStyle/>
        <a:p>
          <a:r>
            <a:rPr lang="sk-SK" b="1" dirty="0" err="1"/>
            <a:t>Krasimir</a:t>
          </a:r>
          <a:r>
            <a:rPr lang="sk-SK" b="1" dirty="0"/>
            <a:t> </a:t>
          </a:r>
          <a:r>
            <a:rPr lang="sk-SK" b="1" dirty="0" err="1"/>
            <a:t>Damjanov</a:t>
          </a:r>
          <a:r>
            <a:rPr lang="sk-SK" b="1" dirty="0"/>
            <a:t> – </a:t>
          </a:r>
          <a:r>
            <a:rPr lang="sk-SK" dirty="0"/>
            <a:t>muzeológ, bývalý riaditeľ Novohradského múzea a galérie</a:t>
          </a:r>
        </a:p>
      </dgm:t>
    </dgm:pt>
    <dgm:pt modelId="{4DB9A4FF-EED2-4360-AA4D-949448365A90}" type="parTrans" cxnId="{2520E2B3-41E2-49F3-A3C3-A8BB923564F2}">
      <dgm:prSet/>
      <dgm:spPr/>
      <dgm:t>
        <a:bodyPr/>
        <a:lstStyle/>
        <a:p>
          <a:endParaRPr lang="sk-SK"/>
        </a:p>
      </dgm:t>
    </dgm:pt>
    <dgm:pt modelId="{F2E739EA-C213-4997-88F4-441E0C9C5FAF}" type="sibTrans" cxnId="{2520E2B3-41E2-49F3-A3C3-A8BB923564F2}">
      <dgm:prSet/>
      <dgm:spPr/>
      <dgm:t>
        <a:bodyPr/>
        <a:lstStyle/>
        <a:p>
          <a:endParaRPr lang="sk-SK"/>
        </a:p>
      </dgm:t>
    </dgm:pt>
    <dgm:pt modelId="{BF8A39D4-C03E-4387-BBBF-5ECAF585F8F4}">
      <dgm:prSet/>
      <dgm:spPr/>
      <dgm:t>
        <a:bodyPr/>
        <a:lstStyle/>
        <a:p>
          <a:r>
            <a:rPr lang="sk-SK" b="1"/>
            <a:t>Mgr. Radovan Geist, PhD</a:t>
          </a:r>
          <a:r>
            <a:rPr lang="sk-SK"/>
            <a:t>. - vydavateľ EurActiv.sk, analytik v oblasti teórie medzinárodných vzťahov a európskej integrácie</a:t>
          </a:r>
        </a:p>
      </dgm:t>
    </dgm:pt>
    <dgm:pt modelId="{2A7E80BE-597A-4D0A-8A6F-101165A005FA}" type="parTrans" cxnId="{1DCC0F00-42D1-4EC9-9EE5-31F88806C3C6}">
      <dgm:prSet/>
      <dgm:spPr/>
      <dgm:t>
        <a:bodyPr/>
        <a:lstStyle/>
        <a:p>
          <a:endParaRPr lang="sk-SK"/>
        </a:p>
      </dgm:t>
    </dgm:pt>
    <dgm:pt modelId="{BB18D4CF-2D81-49C9-8CFA-8FB03D891340}" type="sibTrans" cxnId="{1DCC0F00-42D1-4EC9-9EE5-31F88806C3C6}">
      <dgm:prSet/>
      <dgm:spPr/>
      <dgm:t>
        <a:bodyPr/>
        <a:lstStyle/>
        <a:p>
          <a:endParaRPr lang="sk-SK"/>
        </a:p>
      </dgm:t>
    </dgm:pt>
    <dgm:pt modelId="{B2BBE06C-05C1-4456-9A5C-18B93418D794}">
      <dgm:prSet/>
      <dgm:spPr/>
      <dgm:t>
        <a:bodyPr/>
        <a:lstStyle/>
        <a:p>
          <a:r>
            <a:rPr lang="sk-SK" b="1" dirty="0" err="1"/>
            <a:t>Dr.h.c</a:t>
          </a:r>
          <a:r>
            <a:rPr lang="sk-SK" b="1" dirty="0"/>
            <a:t>. prof. PhDr. </a:t>
          </a:r>
          <a:r>
            <a:rPr lang="sk-SK" b="1" dirty="0" err="1"/>
            <a:t>Beata</a:t>
          </a:r>
          <a:r>
            <a:rPr lang="sk-SK" b="1" dirty="0"/>
            <a:t> </a:t>
          </a:r>
          <a:r>
            <a:rPr lang="sk-SK" b="1" dirty="0" err="1"/>
            <a:t>Kosová</a:t>
          </a:r>
          <a:r>
            <a:rPr lang="sk-SK" b="1" dirty="0"/>
            <a:t>, CSc. – </a:t>
          </a:r>
          <a:r>
            <a:rPr lang="sk-SK" b="0" dirty="0"/>
            <a:t>vysokoškolská pedagogička, bývalá rektorka UMB Banská Bystrica</a:t>
          </a:r>
          <a:endParaRPr lang="sk-SK" dirty="0"/>
        </a:p>
      </dgm:t>
    </dgm:pt>
    <dgm:pt modelId="{82E8A74B-4500-4084-B3EE-9C30E1658AC4}" type="parTrans" cxnId="{A1DFB8B8-B31F-4FCC-9F5D-2B126958A948}">
      <dgm:prSet/>
      <dgm:spPr/>
      <dgm:t>
        <a:bodyPr/>
        <a:lstStyle/>
        <a:p>
          <a:endParaRPr lang="sk-SK"/>
        </a:p>
      </dgm:t>
    </dgm:pt>
    <dgm:pt modelId="{B0F05BAB-9EA3-4221-B5DC-ABE07B4E6D38}" type="sibTrans" cxnId="{A1DFB8B8-B31F-4FCC-9F5D-2B126958A948}">
      <dgm:prSet/>
      <dgm:spPr/>
      <dgm:t>
        <a:bodyPr/>
        <a:lstStyle/>
        <a:p>
          <a:endParaRPr lang="sk-SK"/>
        </a:p>
      </dgm:t>
    </dgm:pt>
    <dgm:pt modelId="{6F4A3F8D-CE74-4F05-830D-C4B059A3B0A0}">
      <dgm:prSet/>
      <dgm:spPr/>
      <dgm:t>
        <a:bodyPr/>
        <a:lstStyle/>
        <a:p>
          <a:r>
            <a:rPr lang="sk-SK" b="1" dirty="0"/>
            <a:t>Vladimír Červenák – </a:t>
          </a:r>
          <a:r>
            <a:rPr lang="sk-SK" dirty="0"/>
            <a:t>bývalý generálny riaditeľ Sekcie kultúrneho dedičstva ministerstva kultúry</a:t>
          </a:r>
        </a:p>
      </dgm:t>
    </dgm:pt>
    <dgm:pt modelId="{C131A2FF-C538-4E2C-8F8E-B5C8B32912F2}" type="parTrans" cxnId="{D3DC40DC-4712-4FD9-8ACA-33FA2F5EC8DE}">
      <dgm:prSet/>
      <dgm:spPr/>
      <dgm:t>
        <a:bodyPr/>
        <a:lstStyle/>
        <a:p>
          <a:endParaRPr lang="sk-SK"/>
        </a:p>
      </dgm:t>
    </dgm:pt>
    <dgm:pt modelId="{13CC3A4C-0E93-4A7B-88D5-33E73004C694}" type="sibTrans" cxnId="{D3DC40DC-4712-4FD9-8ACA-33FA2F5EC8DE}">
      <dgm:prSet/>
      <dgm:spPr/>
      <dgm:t>
        <a:bodyPr/>
        <a:lstStyle/>
        <a:p>
          <a:endParaRPr lang="sk-SK"/>
        </a:p>
      </dgm:t>
    </dgm:pt>
    <dgm:pt modelId="{DB94A9CE-8160-4FAD-87D6-3F648B34E98B}">
      <dgm:prSet/>
      <dgm:spPr/>
      <dgm:t>
        <a:bodyPr/>
        <a:lstStyle/>
        <a:p>
          <a:r>
            <a:rPr lang="sk-SK" b="1"/>
            <a:t>Mgr. Jakub Drábik, PhD. – </a:t>
          </a:r>
          <a:r>
            <a:rPr lang="sk-SK"/>
            <a:t>Historický ústav SAV</a:t>
          </a:r>
        </a:p>
      </dgm:t>
    </dgm:pt>
    <dgm:pt modelId="{A28BD273-A576-45C5-80BE-06E23C3BFBBB}" type="parTrans" cxnId="{35BE26DE-02F9-445A-85C0-1D30ED57F029}">
      <dgm:prSet/>
      <dgm:spPr/>
      <dgm:t>
        <a:bodyPr/>
        <a:lstStyle/>
        <a:p>
          <a:endParaRPr lang="sk-SK"/>
        </a:p>
      </dgm:t>
    </dgm:pt>
    <dgm:pt modelId="{0EC4C626-867C-4C2E-AB62-3947BC7A7320}" type="sibTrans" cxnId="{35BE26DE-02F9-445A-85C0-1D30ED57F029}">
      <dgm:prSet/>
      <dgm:spPr/>
      <dgm:t>
        <a:bodyPr/>
        <a:lstStyle/>
        <a:p>
          <a:endParaRPr lang="sk-SK"/>
        </a:p>
      </dgm:t>
    </dgm:pt>
    <dgm:pt modelId="{5D38E8AB-B47B-4FD9-84F3-B14C82954AD0}">
      <dgm:prSet/>
      <dgm:spPr/>
      <dgm:t>
        <a:bodyPr/>
        <a:lstStyle/>
        <a:p>
          <a:r>
            <a:rPr lang="sk-SK" b="1" dirty="0"/>
            <a:t>Ing. Miroslav </a:t>
          </a:r>
          <a:r>
            <a:rPr lang="sk-SK" b="1" dirty="0" err="1"/>
            <a:t>Fabricius</a:t>
          </a:r>
          <a:r>
            <a:rPr lang="sk-SK" b="1" dirty="0"/>
            <a:t>, CSc. - </a:t>
          </a:r>
          <a:r>
            <a:rPr lang="sk-SK" b="0" dirty="0"/>
            <a:t>Historický ústav SAV</a:t>
          </a:r>
          <a:endParaRPr lang="sk-SK" dirty="0"/>
        </a:p>
      </dgm:t>
    </dgm:pt>
    <dgm:pt modelId="{8D148248-94E8-40BE-B512-B4808B1AFA10}" type="parTrans" cxnId="{53BCE554-5E04-462C-AEAA-B7820C10F5C2}">
      <dgm:prSet/>
      <dgm:spPr/>
      <dgm:t>
        <a:bodyPr/>
        <a:lstStyle/>
        <a:p>
          <a:endParaRPr lang="sk-SK"/>
        </a:p>
      </dgm:t>
    </dgm:pt>
    <dgm:pt modelId="{9BDF0D82-B40E-4FAD-8F0B-3613A8A0AFAA}" type="sibTrans" cxnId="{53BCE554-5E04-462C-AEAA-B7820C10F5C2}">
      <dgm:prSet/>
      <dgm:spPr/>
      <dgm:t>
        <a:bodyPr/>
        <a:lstStyle/>
        <a:p>
          <a:endParaRPr lang="sk-SK"/>
        </a:p>
      </dgm:t>
    </dgm:pt>
    <dgm:pt modelId="{AE5CE583-DD5C-4FB0-A8E1-BF1818107C63}">
      <dgm:prSet/>
      <dgm:spPr/>
      <dgm:t>
        <a:bodyPr/>
        <a:lstStyle/>
        <a:p>
          <a:r>
            <a:rPr lang="sk-SK" b="1" dirty="0"/>
            <a:t>prof. PaedDr. Martin Pekár, PhD</a:t>
          </a:r>
          <a:r>
            <a:rPr lang="sk-SK" b="0" dirty="0"/>
            <a:t>. -  UPJŠ Košice</a:t>
          </a:r>
          <a:endParaRPr lang="sk-SK" dirty="0"/>
        </a:p>
      </dgm:t>
    </dgm:pt>
    <dgm:pt modelId="{13CB758E-F3A3-4432-831C-B772DEF16182}" type="parTrans" cxnId="{D39D9313-DFF6-475B-9B59-F0B97BFB6E14}">
      <dgm:prSet/>
      <dgm:spPr/>
      <dgm:t>
        <a:bodyPr/>
        <a:lstStyle/>
        <a:p>
          <a:endParaRPr lang="sk-SK"/>
        </a:p>
      </dgm:t>
    </dgm:pt>
    <dgm:pt modelId="{514F73D3-8D25-4D8E-A445-20841C773639}" type="sibTrans" cxnId="{D39D9313-DFF6-475B-9B59-F0B97BFB6E14}">
      <dgm:prSet/>
      <dgm:spPr/>
      <dgm:t>
        <a:bodyPr/>
        <a:lstStyle/>
        <a:p>
          <a:endParaRPr lang="sk-SK"/>
        </a:p>
      </dgm:t>
    </dgm:pt>
    <dgm:pt modelId="{8252E287-6352-43E2-88D4-B93E739D4197}">
      <dgm:prSet/>
      <dgm:spPr/>
      <dgm:t>
        <a:bodyPr/>
        <a:lstStyle/>
        <a:p>
          <a:r>
            <a:rPr lang="sk-SK" b="1"/>
            <a:t>Jozef Lenhart – </a:t>
          </a:r>
          <a:r>
            <a:rPr lang="sk-SK"/>
            <a:t>reštaurátor, dramatik, pracoval v Slovenskom rozhlase a na ministerstve kult</a:t>
          </a:r>
        </a:p>
      </dgm:t>
    </dgm:pt>
    <dgm:pt modelId="{F38BFA69-1EB3-4C54-AAA1-255130B0724A}" type="parTrans" cxnId="{CDDA587E-2540-4592-8C16-62CCAF7A2FD2}">
      <dgm:prSet/>
      <dgm:spPr/>
      <dgm:t>
        <a:bodyPr/>
        <a:lstStyle/>
        <a:p>
          <a:endParaRPr lang="sk-SK"/>
        </a:p>
      </dgm:t>
    </dgm:pt>
    <dgm:pt modelId="{480BE6B5-B305-4E05-A179-2B5DA5F580D6}" type="sibTrans" cxnId="{CDDA587E-2540-4592-8C16-62CCAF7A2FD2}">
      <dgm:prSet/>
      <dgm:spPr/>
      <dgm:t>
        <a:bodyPr/>
        <a:lstStyle/>
        <a:p>
          <a:endParaRPr lang="sk-SK"/>
        </a:p>
      </dgm:t>
    </dgm:pt>
    <dgm:pt modelId="{003F56F9-5B29-49F8-8C66-11B5AE9CC26B}">
      <dgm:prSet/>
      <dgm:spPr/>
      <dgm:t>
        <a:bodyPr/>
        <a:lstStyle/>
        <a:p>
          <a:r>
            <a:rPr lang="sk-SK" b="1"/>
            <a:t>Mgr. Denisa Nešťáková, PhD. – </a:t>
          </a:r>
          <a:r>
            <a:rPr lang="sk-SK"/>
            <a:t>Filozofická fakulta Univerzity Komenského, Od roku 2019 pracuje na Herderovom inštitúte v Marburgu (Nemecko)</a:t>
          </a:r>
        </a:p>
      </dgm:t>
    </dgm:pt>
    <dgm:pt modelId="{208A22DC-0CA4-4B21-A007-889269F13ADE}" type="parTrans" cxnId="{DDD79BA5-34AD-42B3-BB1E-93B5883AF894}">
      <dgm:prSet/>
      <dgm:spPr/>
      <dgm:t>
        <a:bodyPr/>
        <a:lstStyle/>
        <a:p>
          <a:endParaRPr lang="sk-SK"/>
        </a:p>
      </dgm:t>
    </dgm:pt>
    <dgm:pt modelId="{93A0B922-494A-4746-B6B8-6A85C833E716}" type="sibTrans" cxnId="{DDD79BA5-34AD-42B3-BB1E-93B5883AF894}">
      <dgm:prSet/>
      <dgm:spPr/>
      <dgm:t>
        <a:bodyPr/>
        <a:lstStyle/>
        <a:p>
          <a:endParaRPr lang="sk-SK"/>
        </a:p>
      </dgm:t>
    </dgm:pt>
    <dgm:pt modelId="{3E85FD85-BF6B-47D0-B41B-4B30E98A8458}">
      <dgm:prSet/>
      <dgm:spPr/>
      <dgm:t>
        <a:bodyPr/>
        <a:lstStyle/>
        <a:p>
          <a:r>
            <a:rPr lang="sk-SK" b="1"/>
            <a:t>PhDr. Zuzana Drugová</a:t>
          </a:r>
          <a:r>
            <a:rPr lang="sk-SK"/>
            <a:t> – etnologička, riaditeľka Stredoslovenského múzea v Banskej Bystrici, autorka viacerých programov na folklórnych festivaloch: „Múzeum je kultúrna inštitúcia... Každé!!“</a:t>
          </a:r>
        </a:p>
      </dgm:t>
    </dgm:pt>
    <dgm:pt modelId="{992C69D9-0972-4CF6-89CC-0F6DF91B5993}" type="parTrans" cxnId="{C69717A5-69CA-4C3D-BD17-0110B8A76F82}">
      <dgm:prSet/>
      <dgm:spPr/>
      <dgm:t>
        <a:bodyPr/>
        <a:lstStyle/>
        <a:p>
          <a:endParaRPr lang="sk-SK"/>
        </a:p>
      </dgm:t>
    </dgm:pt>
    <dgm:pt modelId="{17090F75-E6BC-4A87-83A1-7172D4F43551}" type="sibTrans" cxnId="{C69717A5-69CA-4C3D-BD17-0110B8A76F82}">
      <dgm:prSet/>
      <dgm:spPr/>
      <dgm:t>
        <a:bodyPr/>
        <a:lstStyle/>
        <a:p>
          <a:endParaRPr lang="sk-SK"/>
        </a:p>
      </dgm:t>
    </dgm:pt>
    <dgm:pt modelId="{F87AA3DB-6B98-404D-8DD6-B079734D3C55}">
      <dgm:prSet/>
      <dgm:spPr/>
      <dgm:t>
        <a:bodyPr/>
        <a:lstStyle/>
        <a:p>
          <a:r>
            <a:rPr lang="sk-SK" b="1" i="0" dirty="0"/>
            <a:t>PhDr. Vladimír </a:t>
          </a:r>
          <a:r>
            <a:rPr lang="sk-SK" b="1" i="0" dirty="0" err="1"/>
            <a:t>Sklenka</a:t>
          </a:r>
          <a:r>
            <a:rPr lang="sk-SK" b="1" i="0" dirty="0"/>
            <a:t>, PhD. </a:t>
          </a:r>
          <a:r>
            <a:rPr lang="sk-SK" b="0" i="0" dirty="0"/>
            <a:t>– historik, predseda kultúrnej komisie </a:t>
          </a:r>
          <a:r>
            <a:rPr lang="sk-SK" b="0" i="0" dirty="0" err="1"/>
            <a:t>MsZ</a:t>
          </a:r>
          <a:r>
            <a:rPr lang="sk-SK" b="0" i="0" dirty="0"/>
            <a:t> Banská Bystrica</a:t>
          </a:r>
          <a:endParaRPr lang="sk-SK" dirty="0"/>
        </a:p>
      </dgm:t>
    </dgm:pt>
    <dgm:pt modelId="{A8FDB505-A83B-453D-B0D6-0347ACF5EA69}" type="parTrans" cxnId="{724EED67-5F86-442B-81F1-BB2872402831}">
      <dgm:prSet/>
      <dgm:spPr/>
      <dgm:t>
        <a:bodyPr/>
        <a:lstStyle/>
        <a:p>
          <a:endParaRPr lang="sk-SK"/>
        </a:p>
      </dgm:t>
    </dgm:pt>
    <dgm:pt modelId="{DA9173DD-EA82-4EC7-AA63-996A3DA522BF}" type="sibTrans" cxnId="{724EED67-5F86-442B-81F1-BB2872402831}">
      <dgm:prSet/>
      <dgm:spPr/>
      <dgm:t>
        <a:bodyPr/>
        <a:lstStyle/>
        <a:p>
          <a:endParaRPr lang="sk-SK"/>
        </a:p>
      </dgm:t>
    </dgm:pt>
    <dgm:pt modelId="{9EE64841-C936-4BF7-B55B-81CEAF54B1FF}">
      <dgm:prSet/>
      <dgm:spPr/>
      <dgm:t>
        <a:bodyPr/>
        <a:lstStyle/>
        <a:p>
          <a:r>
            <a:rPr lang="sk-SK" b="1" i="0" dirty="0"/>
            <a:t>Alexander </a:t>
          </a:r>
          <a:r>
            <a:rPr lang="sk-SK" b="1" i="0" dirty="0" err="1"/>
            <a:t>Daško</a:t>
          </a:r>
          <a:r>
            <a:rPr lang="sk-SK" b="1" i="0" dirty="0"/>
            <a:t> </a:t>
          </a:r>
          <a:r>
            <a:rPr lang="sk-SK" b="0" i="0" dirty="0"/>
            <a:t>– husľový virtuóz, riaditeľ umeleckej školy</a:t>
          </a:r>
          <a:endParaRPr lang="sk-SK" dirty="0"/>
        </a:p>
      </dgm:t>
    </dgm:pt>
    <dgm:pt modelId="{BE743582-DA9E-47A4-9A26-E916A35DD124}" type="parTrans" cxnId="{98A1F225-CE12-4C3C-9354-C0E3822C77F0}">
      <dgm:prSet/>
      <dgm:spPr/>
      <dgm:t>
        <a:bodyPr/>
        <a:lstStyle/>
        <a:p>
          <a:endParaRPr lang="sk-SK"/>
        </a:p>
      </dgm:t>
    </dgm:pt>
    <dgm:pt modelId="{16C286D9-995F-4826-BD55-AE58ECE4E00E}" type="sibTrans" cxnId="{98A1F225-CE12-4C3C-9354-C0E3822C77F0}">
      <dgm:prSet/>
      <dgm:spPr/>
      <dgm:t>
        <a:bodyPr/>
        <a:lstStyle/>
        <a:p>
          <a:endParaRPr lang="sk-SK"/>
        </a:p>
      </dgm:t>
    </dgm:pt>
    <dgm:pt modelId="{59347F9F-4868-46FB-B4F9-B2D1BE658EA7}">
      <dgm:prSet/>
      <dgm:spPr/>
      <dgm:t>
        <a:bodyPr/>
        <a:lstStyle/>
        <a:p>
          <a:r>
            <a:rPr lang="sk-SK" b="1" i="0" dirty="0"/>
            <a:t>Ing. Miriam </a:t>
          </a:r>
          <a:r>
            <a:rPr lang="sk-SK" b="1" i="0" dirty="0" err="1"/>
            <a:t>Lapuníková</a:t>
          </a:r>
          <a:r>
            <a:rPr lang="sk-SK" b="1" i="0" dirty="0"/>
            <a:t>, MBA </a:t>
          </a:r>
          <a:r>
            <a:rPr lang="sk-SK" b="0" i="0" dirty="0"/>
            <a:t>– riaditeľka Fakultnej nemocnice s poliklinikou F.D. Roosevelta</a:t>
          </a:r>
          <a:endParaRPr lang="sk-SK" dirty="0"/>
        </a:p>
      </dgm:t>
    </dgm:pt>
    <dgm:pt modelId="{6924D949-4837-4115-83A3-1F6429B72550}" type="parTrans" cxnId="{09349E45-507D-4D08-939A-760FD09EC7CB}">
      <dgm:prSet/>
      <dgm:spPr/>
      <dgm:t>
        <a:bodyPr/>
        <a:lstStyle/>
        <a:p>
          <a:endParaRPr lang="sk-SK"/>
        </a:p>
      </dgm:t>
    </dgm:pt>
    <dgm:pt modelId="{66572525-FCD3-45F7-ABE0-74B34AB361F9}" type="sibTrans" cxnId="{09349E45-507D-4D08-939A-760FD09EC7CB}">
      <dgm:prSet/>
      <dgm:spPr/>
      <dgm:t>
        <a:bodyPr/>
        <a:lstStyle/>
        <a:p>
          <a:endParaRPr lang="sk-SK"/>
        </a:p>
      </dgm:t>
    </dgm:pt>
    <dgm:pt modelId="{6B88A637-0C20-400C-9A42-94CF581C39C2}" type="pres">
      <dgm:prSet presAssocID="{0E060ECC-B30B-4DB9-90D7-B2D3B82DFBE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k-SK"/>
        </a:p>
      </dgm:t>
    </dgm:pt>
    <dgm:pt modelId="{896C2AD2-25E5-4502-BEC5-359D7C538F37}" type="pres">
      <dgm:prSet presAssocID="{2B69FF28-6D72-4372-8905-67314E281FA1}" presName="thickLine" presStyleLbl="alignNode1" presStyleIdx="0" presStyleCnt="15" custLinFactNeighborY="6032"/>
      <dgm:spPr/>
    </dgm:pt>
    <dgm:pt modelId="{EF619D46-3949-4ECF-81F2-477EE8C12DC7}" type="pres">
      <dgm:prSet presAssocID="{2B69FF28-6D72-4372-8905-67314E281FA1}" presName="horz1" presStyleCnt="0"/>
      <dgm:spPr/>
    </dgm:pt>
    <dgm:pt modelId="{EFFFE437-03CB-4F55-BA75-891A688E0C2A}" type="pres">
      <dgm:prSet presAssocID="{2B69FF28-6D72-4372-8905-67314E281FA1}" presName="tx1" presStyleLbl="revTx" presStyleIdx="0" presStyleCnt="15"/>
      <dgm:spPr/>
      <dgm:t>
        <a:bodyPr/>
        <a:lstStyle/>
        <a:p>
          <a:endParaRPr lang="sk-SK"/>
        </a:p>
      </dgm:t>
    </dgm:pt>
    <dgm:pt modelId="{8E9A2715-2AE8-430B-B3A1-608B75093592}" type="pres">
      <dgm:prSet presAssocID="{2B69FF28-6D72-4372-8905-67314E281FA1}" presName="vert1" presStyleCnt="0"/>
      <dgm:spPr/>
    </dgm:pt>
    <dgm:pt modelId="{D19E4231-9307-4DA6-A209-CCC5FD98221D}" type="pres">
      <dgm:prSet presAssocID="{E76586B9-880D-4E2F-9BD8-0DAC0E1A54C8}" presName="thickLine" presStyleLbl="alignNode1" presStyleIdx="1" presStyleCnt="15"/>
      <dgm:spPr/>
    </dgm:pt>
    <dgm:pt modelId="{BC36056F-053C-4ADF-898A-4377B8FF130A}" type="pres">
      <dgm:prSet presAssocID="{E76586B9-880D-4E2F-9BD8-0DAC0E1A54C8}" presName="horz1" presStyleCnt="0"/>
      <dgm:spPr/>
    </dgm:pt>
    <dgm:pt modelId="{A344CCDE-9AEF-4A08-88E5-55EBD17F5E72}" type="pres">
      <dgm:prSet presAssocID="{E76586B9-880D-4E2F-9BD8-0DAC0E1A54C8}" presName="tx1" presStyleLbl="revTx" presStyleIdx="1" presStyleCnt="15"/>
      <dgm:spPr/>
      <dgm:t>
        <a:bodyPr/>
        <a:lstStyle/>
        <a:p>
          <a:endParaRPr lang="sk-SK"/>
        </a:p>
      </dgm:t>
    </dgm:pt>
    <dgm:pt modelId="{1F12EF6A-7C99-4DA5-89A6-9A73EF9F88DE}" type="pres">
      <dgm:prSet presAssocID="{E76586B9-880D-4E2F-9BD8-0DAC0E1A54C8}" presName="vert1" presStyleCnt="0"/>
      <dgm:spPr/>
    </dgm:pt>
    <dgm:pt modelId="{F6AC9FC5-AA11-404B-B9AA-E4A867B0F195}" type="pres">
      <dgm:prSet presAssocID="{9461BAA5-40D5-46FD-8B19-4CF27BE19073}" presName="thickLine" presStyleLbl="alignNode1" presStyleIdx="2" presStyleCnt="15"/>
      <dgm:spPr/>
    </dgm:pt>
    <dgm:pt modelId="{4FDD26D4-F24F-44D6-A5D0-6364D84DB75F}" type="pres">
      <dgm:prSet presAssocID="{9461BAA5-40D5-46FD-8B19-4CF27BE19073}" presName="horz1" presStyleCnt="0"/>
      <dgm:spPr/>
    </dgm:pt>
    <dgm:pt modelId="{3687355A-A5A1-470D-8AB3-D8AEDC662068}" type="pres">
      <dgm:prSet presAssocID="{9461BAA5-40D5-46FD-8B19-4CF27BE19073}" presName="tx1" presStyleLbl="revTx" presStyleIdx="2" presStyleCnt="15"/>
      <dgm:spPr/>
      <dgm:t>
        <a:bodyPr/>
        <a:lstStyle/>
        <a:p>
          <a:endParaRPr lang="sk-SK"/>
        </a:p>
      </dgm:t>
    </dgm:pt>
    <dgm:pt modelId="{F98B2104-E1BF-43C2-BC8F-18D4266F8D0F}" type="pres">
      <dgm:prSet presAssocID="{9461BAA5-40D5-46FD-8B19-4CF27BE19073}" presName="vert1" presStyleCnt="0"/>
      <dgm:spPr/>
    </dgm:pt>
    <dgm:pt modelId="{71BCEC7D-6BEA-4377-AAF0-8F4243845A34}" type="pres">
      <dgm:prSet presAssocID="{BF8A39D4-C03E-4387-BBBF-5ECAF585F8F4}" presName="thickLine" presStyleLbl="alignNode1" presStyleIdx="3" presStyleCnt="15"/>
      <dgm:spPr/>
    </dgm:pt>
    <dgm:pt modelId="{88E28921-DD2A-4463-93DD-BF7DC70A88C4}" type="pres">
      <dgm:prSet presAssocID="{BF8A39D4-C03E-4387-BBBF-5ECAF585F8F4}" presName="horz1" presStyleCnt="0"/>
      <dgm:spPr/>
    </dgm:pt>
    <dgm:pt modelId="{9613651F-73BA-4C25-A6CE-A4586F01F307}" type="pres">
      <dgm:prSet presAssocID="{BF8A39D4-C03E-4387-BBBF-5ECAF585F8F4}" presName="tx1" presStyleLbl="revTx" presStyleIdx="3" presStyleCnt="15"/>
      <dgm:spPr/>
      <dgm:t>
        <a:bodyPr/>
        <a:lstStyle/>
        <a:p>
          <a:endParaRPr lang="sk-SK"/>
        </a:p>
      </dgm:t>
    </dgm:pt>
    <dgm:pt modelId="{696AA481-F074-42BE-90D6-AFFB6186D1F1}" type="pres">
      <dgm:prSet presAssocID="{BF8A39D4-C03E-4387-BBBF-5ECAF585F8F4}" presName="vert1" presStyleCnt="0"/>
      <dgm:spPr/>
    </dgm:pt>
    <dgm:pt modelId="{E3554933-59B9-4490-8ABF-0B91DBDDD2EB}" type="pres">
      <dgm:prSet presAssocID="{B2BBE06C-05C1-4456-9A5C-18B93418D794}" presName="thickLine" presStyleLbl="alignNode1" presStyleIdx="4" presStyleCnt="15"/>
      <dgm:spPr/>
    </dgm:pt>
    <dgm:pt modelId="{B8B1CA31-72A9-4337-828F-92EE0ABFAAD0}" type="pres">
      <dgm:prSet presAssocID="{B2BBE06C-05C1-4456-9A5C-18B93418D794}" presName="horz1" presStyleCnt="0"/>
      <dgm:spPr/>
    </dgm:pt>
    <dgm:pt modelId="{F846A5C4-A934-476E-BE4C-852CA7AD3A17}" type="pres">
      <dgm:prSet presAssocID="{B2BBE06C-05C1-4456-9A5C-18B93418D794}" presName="tx1" presStyleLbl="revTx" presStyleIdx="4" presStyleCnt="15"/>
      <dgm:spPr/>
      <dgm:t>
        <a:bodyPr/>
        <a:lstStyle/>
        <a:p>
          <a:endParaRPr lang="sk-SK"/>
        </a:p>
      </dgm:t>
    </dgm:pt>
    <dgm:pt modelId="{A4BF2F5D-F97A-41A8-B565-2FD88F8EFF75}" type="pres">
      <dgm:prSet presAssocID="{B2BBE06C-05C1-4456-9A5C-18B93418D794}" presName="vert1" presStyleCnt="0"/>
      <dgm:spPr/>
    </dgm:pt>
    <dgm:pt modelId="{0396DDBF-0186-472B-87F5-C78A5D21C4D4}" type="pres">
      <dgm:prSet presAssocID="{6F4A3F8D-CE74-4F05-830D-C4B059A3B0A0}" presName="thickLine" presStyleLbl="alignNode1" presStyleIdx="5" presStyleCnt="15"/>
      <dgm:spPr/>
    </dgm:pt>
    <dgm:pt modelId="{CB599B81-1D26-411F-AE46-9D9FD8EBF67E}" type="pres">
      <dgm:prSet presAssocID="{6F4A3F8D-CE74-4F05-830D-C4B059A3B0A0}" presName="horz1" presStyleCnt="0"/>
      <dgm:spPr/>
    </dgm:pt>
    <dgm:pt modelId="{447153E6-A7C0-430E-83F2-0D711A4489C7}" type="pres">
      <dgm:prSet presAssocID="{6F4A3F8D-CE74-4F05-830D-C4B059A3B0A0}" presName="tx1" presStyleLbl="revTx" presStyleIdx="5" presStyleCnt="15"/>
      <dgm:spPr/>
      <dgm:t>
        <a:bodyPr/>
        <a:lstStyle/>
        <a:p>
          <a:endParaRPr lang="sk-SK"/>
        </a:p>
      </dgm:t>
    </dgm:pt>
    <dgm:pt modelId="{80B8E3C5-1E89-4B7D-A776-0C4DB8D501FC}" type="pres">
      <dgm:prSet presAssocID="{6F4A3F8D-CE74-4F05-830D-C4B059A3B0A0}" presName="vert1" presStyleCnt="0"/>
      <dgm:spPr/>
    </dgm:pt>
    <dgm:pt modelId="{988BC6CC-6CAC-4E7D-9213-BC67F2960670}" type="pres">
      <dgm:prSet presAssocID="{DB94A9CE-8160-4FAD-87D6-3F648B34E98B}" presName="thickLine" presStyleLbl="alignNode1" presStyleIdx="6" presStyleCnt="15"/>
      <dgm:spPr/>
    </dgm:pt>
    <dgm:pt modelId="{1D7030B9-C8C5-4E02-B09D-2C8AAC1161F2}" type="pres">
      <dgm:prSet presAssocID="{DB94A9CE-8160-4FAD-87D6-3F648B34E98B}" presName="horz1" presStyleCnt="0"/>
      <dgm:spPr/>
    </dgm:pt>
    <dgm:pt modelId="{BFE82E1F-CE96-4B8B-8853-62B23CBF687D}" type="pres">
      <dgm:prSet presAssocID="{DB94A9CE-8160-4FAD-87D6-3F648B34E98B}" presName="tx1" presStyleLbl="revTx" presStyleIdx="6" presStyleCnt="15"/>
      <dgm:spPr/>
      <dgm:t>
        <a:bodyPr/>
        <a:lstStyle/>
        <a:p>
          <a:endParaRPr lang="sk-SK"/>
        </a:p>
      </dgm:t>
    </dgm:pt>
    <dgm:pt modelId="{0BE254D0-BEEC-461D-945D-22B3093AE7E2}" type="pres">
      <dgm:prSet presAssocID="{DB94A9CE-8160-4FAD-87D6-3F648B34E98B}" presName="vert1" presStyleCnt="0"/>
      <dgm:spPr/>
    </dgm:pt>
    <dgm:pt modelId="{0846DCCB-6F96-4D6C-A45A-B3E9EF204940}" type="pres">
      <dgm:prSet presAssocID="{5D38E8AB-B47B-4FD9-84F3-B14C82954AD0}" presName="thickLine" presStyleLbl="alignNode1" presStyleIdx="7" presStyleCnt="15"/>
      <dgm:spPr/>
    </dgm:pt>
    <dgm:pt modelId="{C441FBD2-4649-45BB-AEA7-8DA7773E1DD3}" type="pres">
      <dgm:prSet presAssocID="{5D38E8AB-B47B-4FD9-84F3-B14C82954AD0}" presName="horz1" presStyleCnt="0"/>
      <dgm:spPr/>
    </dgm:pt>
    <dgm:pt modelId="{215DB680-0E7F-4014-BCAA-40E1906441EA}" type="pres">
      <dgm:prSet presAssocID="{5D38E8AB-B47B-4FD9-84F3-B14C82954AD0}" presName="tx1" presStyleLbl="revTx" presStyleIdx="7" presStyleCnt="15"/>
      <dgm:spPr/>
      <dgm:t>
        <a:bodyPr/>
        <a:lstStyle/>
        <a:p>
          <a:endParaRPr lang="sk-SK"/>
        </a:p>
      </dgm:t>
    </dgm:pt>
    <dgm:pt modelId="{4FDF7F64-B1D7-4319-927D-5510FE321A0E}" type="pres">
      <dgm:prSet presAssocID="{5D38E8AB-B47B-4FD9-84F3-B14C82954AD0}" presName="vert1" presStyleCnt="0"/>
      <dgm:spPr/>
    </dgm:pt>
    <dgm:pt modelId="{FE45E069-3C61-4AAF-A69F-C8B33477106A}" type="pres">
      <dgm:prSet presAssocID="{AE5CE583-DD5C-4FB0-A8E1-BF1818107C63}" presName="thickLine" presStyleLbl="alignNode1" presStyleIdx="8" presStyleCnt="15"/>
      <dgm:spPr/>
    </dgm:pt>
    <dgm:pt modelId="{5A2A0257-A91B-442A-A85B-3606A579B97F}" type="pres">
      <dgm:prSet presAssocID="{AE5CE583-DD5C-4FB0-A8E1-BF1818107C63}" presName="horz1" presStyleCnt="0"/>
      <dgm:spPr/>
    </dgm:pt>
    <dgm:pt modelId="{21A389F8-C7F2-46B9-98D0-9386D8C1F49A}" type="pres">
      <dgm:prSet presAssocID="{AE5CE583-DD5C-4FB0-A8E1-BF1818107C63}" presName="tx1" presStyleLbl="revTx" presStyleIdx="8" presStyleCnt="15"/>
      <dgm:spPr/>
      <dgm:t>
        <a:bodyPr/>
        <a:lstStyle/>
        <a:p>
          <a:endParaRPr lang="sk-SK"/>
        </a:p>
      </dgm:t>
    </dgm:pt>
    <dgm:pt modelId="{FEB39DC4-4A86-4452-A733-FF8F9D0041C8}" type="pres">
      <dgm:prSet presAssocID="{AE5CE583-DD5C-4FB0-A8E1-BF1818107C63}" presName="vert1" presStyleCnt="0"/>
      <dgm:spPr/>
    </dgm:pt>
    <dgm:pt modelId="{BCA8E02F-1CF5-43BD-95AE-A7F725E9CBCF}" type="pres">
      <dgm:prSet presAssocID="{8252E287-6352-43E2-88D4-B93E739D4197}" presName="thickLine" presStyleLbl="alignNode1" presStyleIdx="9" presStyleCnt="15"/>
      <dgm:spPr/>
    </dgm:pt>
    <dgm:pt modelId="{D3B20DEE-8266-4462-BA56-BC3C7E84A48A}" type="pres">
      <dgm:prSet presAssocID="{8252E287-6352-43E2-88D4-B93E739D4197}" presName="horz1" presStyleCnt="0"/>
      <dgm:spPr/>
    </dgm:pt>
    <dgm:pt modelId="{1A092586-53CE-42A2-942F-EE8F47D0913B}" type="pres">
      <dgm:prSet presAssocID="{8252E287-6352-43E2-88D4-B93E739D4197}" presName="tx1" presStyleLbl="revTx" presStyleIdx="9" presStyleCnt="15"/>
      <dgm:spPr/>
      <dgm:t>
        <a:bodyPr/>
        <a:lstStyle/>
        <a:p>
          <a:endParaRPr lang="sk-SK"/>
        </a:p>
      </dgm:t>
    </dgm:pt>
    <dgm:pt modelId="{8C3DEC87-32C8-4E9F-A6C0-108437EC0683}" type="pres">
      <dgm:prSet presAssocID="{8252E287-6352-43E2-88D4-B93E739D4197}" presName="vert1" presStyleCnt="0"/>
      <dgm:spPr/>
    </dgm:pt>
    <dgm:pt modelId="{CCCBD6F8-AE28-4CCA-8373-0F3F45BA8480}" type="pres">
      <dgm:prSet presAssocID="{003F56F9-5B29-49F8-8C66-11B5AE9CC26B}" presName="thickLine" presStyleLbl="alignNode1" presStyleIdx="10" presStyleCnt="15"/>
      <dgm:spPr/>
    </dgm:pt>
    <dgm:pt modelId="{13B29C17-90F4-40BA-8C64-F9A97674A1D3}" type="pres">
      <dgm:prSet presAssocID="{003F56F9-5B29-49F8-8C66-11B5AE9CC26B}" presName="horz1" presStyleCnt="0"/>
      <dgm:spPr/>
    </dgm:pt>
    <dgm:pt modelId="{0C8DACEA-FE5E-4C45-9D1B-F567AD47FFD1}" type="pres">
      <dgm:prSet presAssocID="{003F56F9-5B29-49F8-8C66-11B5AE9CC26B}" presName="tx1" presStyleLbl="revTx" presStyleIdx="10" presStyleCnt="15"/>
      <dgm:spPr/>
      <dgm:t>
        <a:bodyPr/>
        <a:lstStyle/>
        <a:p>
          <a:endParaRPr lang="sk-SK"/>
        </a:p>
      </dgm:t>
    </dgm:pt>
    <dgm:pt modelId="{D791D5EB-10C9-4F76-A31A-224E9C5D07B9}" type="pres">
      <dgm:prSet presAssocID="{003F56F9-5B29-49F8-8C66-11B5AE9CC26B}" presName="vert1" presStyleCnt="0"/>
      <dgm:spPr/>
    </dgm:pt>
    <dgm:pt modelId="{B8C00221-8A0A-4B04-82C0-7D58E0AB918A}" type="pres">
      <dgm:prSet presAssocID="{3E85FD85-BF6B-47D0-B41B-4B30E98A8458}" presName="thickLine" presStyleLbl="alignNode1" presStyleIdx="11" presStyleCnt="15"/>
      <dgm:spPr/>
    </dgm:pt>
    <dgm:pt modelId="{5280D610-9741-47EF-B180-09C980921F7C}" type="pres">
      <dgm:prSet presAssocID="{3E85FD85-BF6B-47D0-B41B-4B30E98A8458}" presName="horz1" presStyleCnt="0"/>
      <dgm:spPr/>
    </dgm:pt>
    <dgm:pt modelId="{DA65071E-AF79-4F0D-949D-962CD6B9C490}" type="pres">
      <dgm:prSet presAssocID="{3E85FD85-BF6B-47D0-B41B-4B30E98A8458}" presName="tx1" presStyleLbl="revTx" presStyleIdx="11" presStyleCnt="15"/>
      <dgm:spPr/>
      <dgm:t>
        <a:bodyPr/>
        <a:lstStyle/>
        <a:p>
          <a:endParaRPr lang="sk-SK"/>
        </a:p>
      </dgm:t>
    </dgm:pt>
    <dgm:pt modelId="{3EC4FF7D-85DE-4119-99B5-260C7BE3A5E0}" type="pres">
      <dgm:prSet presAssocID="{3E85FD85-BF6B-47D0-B41B-4B30E98A8458}" presName="vert1" presStyleCnt="0"/>
      <dgm:spPr/>
    </dgm:pt>
    <dgm:pt modelId="{85590325-03D2-48C5-84E2-E502BE37F0C8}" type="pres">
      <dgm:prSet presAssocID="{F87AA3DB-6B98-404D-8DD6-B079734D3C55}" presName="thickLine" presStyleLbl="alignNode1" presStyleIdx="12" presStyleCnt="15"/>
      <dgm:spPr/>
    </dgm:pt>
    <dgm:pt modelId="{27CB0C94-2DF1-416C-86B5-DA647B9E1D72}" type="pres">
      <dgm:prSet presAssocID="{F87AA3DB-6B98-404D-8DD6-B079734D3C55}" presName="horz1" presStyleCnt="0"/>
      <dgm:spPr/>
    </dgm:pt>
    <dgm:pt modelId="{4444FA48-A1CD-4A41-BC90-7455019769E3}" type="pres">
      <dgm:prSet presAssocID="{F87AA3DB-6B98-404D-8DD6-B079734D3C55}" presName="tx1" presStyleLbl="revTx" presStyleIdx="12" presStyleCnt="15"/>
      <dgm:spPr/>
      <dgm:t>
        <a:bodyPr/>
        <a:lstStyle/>
        <a:p>
          <a:endParaRPr lang="sk-SK"/>
        </a:p>
      </dgm:t>
    </dgm:pt>
    <dgm:pt modelId="{059689AA-50F1-4A8A-86F4-16A728B1EEF3}" type="pres">
      <dgm:prSet presAssocID="{F87AA3DB-6B98-404D-8DD6-B079734D3C55}" presName="vert1" presStyleCnt="0"/>
      <dgm:spPr/>
    </dgm:pt>
    <dgm:pt modelId="{D756BE30-6210-467E-BA34-7AAF6353659F}" type="pres">
      <dgm:prSet presAssocID="{9EE64841-C936-4BF7-B55B-81CEAF54B1FF}" presName="thickLine" presStyleLbl="alignNode1" presStyleIdx="13" presStyleCnt="15"/>
      <dgm:spPr/>
    </dgm:pt>
    <dgm:pt modelId="{F135D839-9063-45B1-8D16-D2DC126368FA}" type="pres">
      <dgm:prSet presAssocID="{9EE64841-C936-4BF7-B55B-81CEAF54B1FF}" presName="horz1" presStyleCnt="0"/>
      <dgm:spPr/>
    </dgm:pt>
    <dgm:pt modelId="{2E271827-31E6-42D4-9EF1-8D0B86CAD847}" type="pres">
      <dgm:prSet presAssocID="{9EE64841-C936-4BF7-B55B-81CEAF54B1FF}" presName="tx1" presStyleLbl="revTx" presStyleIdx="13" presStyleCnt="15"/>
      <dgm:spPr/>
      <dgm:t>
        <a:bodyPr/>
        <a:lstStyle/>
        <a:p>
          <a:endParaRPr lang="sk-SK"/>
        </a:p>
      </dgm:t>
    </dgm:pt>
    <dgm:pt modelId="{7D26B71B-AD90-4205-BA53-E8090C7CD700}" type="pres">
      <dgm:prSet presAssocID="{9EE64841-C936-4BF7-B55B-81CEAF54B1FF}" presName="vert1" presStyleCnt="0"/>
      <dgm:spPr/>
    </dgm:pt>
    <dgm:pt modelId="{A7102843-04CA-4F59-BE68-7E3C03B87FBA}" type="pres">
      <dgm:prSet presAssocID="{59347F9F-4868-46FB-B4F9-B2D1BE658EA7}" presName="thickLine" presStyleLbl="alignNode1" presStyleIdx="14" presStyleCnt="15"/>
      <dgm:spPr/>
    </dgm:pt>
    <dgm:pt modelId="{02ADBA32-B82A-46A0-8EE6-D145BBA1D2A4}" type="pres">
      <dgm:prSet presAssocID="{59347F9F-4868-46FB-B4F9-B2D1BE658EA7}" presName="horz1" presStyleCnt="0"/>
      <dgm:spPr/>
    </dgm:pt>
    <dgm:pt modelId="{4513A926-F7E1-4BE3-B171-34B0DD8B52C2}" type="pres">
      <dgm:prSet presAssocID="{59347F9F-4868-46FB-B4F9-B2D1BE658EA7}" presName="tx1" presStyleLbl="revTx" presStyleIdx="14" presStyleCnt="15"/>
      <dgm:spPr/>
      <dgm:t>
        <a:bodyPr/>
        <a:lstStyle/>
        <a:p>
          <a:endParaRPr lang="sk-SK"/>
        </a:p>
      </dgm:t>
    </dgm:pt>
    <dgm:pt modelId="{8057252B-41A9-4EE6-8442-95B668A05B98}" type="pres">
      <dgm:prSet presAssocID="{59347F9F-4868-46FB-B4F9-B2D1BE658EA7}" presName="vert1" presStyleCnt="0"/>
      <dgm:spPr/>
    </dgm:pt>
  </dgm:ptLst>
  <dgm:cxnLst>
    <dgm:cxn modelId="{D39D9313-DFF6-475B-9B59-F0B97BFB6E14}" srcId="{0E060ECC-B30B-4DB9-90D7-B2D3B82DFBE8}" destId="{AE5CE583-DD5C-4FB0-A8E1-BF1818107C63}" srcOrd="8" destOrd="0" parTransId="{13CB758E-F3A3-4432-831C-B772DEF16182}" sibTransId="{514F73D3-8D25-4D8E-A445-20841C773639}"/>
    <dgm:cxn modelId="{A6DF6604-76A6-45EA-8546-7AE4D04BA955}" type="presOf" srcId="{DB94A9CE-8160-4FAD-87D6-3F648B34E98B}" destId="{BFE82E1F-CE96-4B8B-8853-62B23CBF687D}" srcOrd="0" destOrd="0" presId="urn:microsoft.com/office/officeart/2008/layout/LinedList"/>
    <dgm:cxn modelId="{BC46D366-A14D-4F3F-A53D-225B3FAF486F}" srcId="{0E060ECC-B30B-4DB9-90D7-B2D3B82DFBE8}" destId="{E76586B9-880D-4E2F-9BD8-0DAC0E1A54C8}" srcOrd="1" destOrd="0" parTransId="{52324B4E-96CB-4F6A-A95D-79FC6FACE987}" sibTransId="{E5EED200-03CE-4C42-AC4F-7FAA60A46AB3}"/>
    <dgm:cxn modelId="{312CD72A-1ADE-4A70-A7F8-29C667EFBDAE}" type="presOf" srcId="{3E85FD85-BF6B-47D0-B41B-4B30E98A8458}" destId="{DA65071E-AF79-4F0D-949D-962CD6B9C490}" srcOrd="0" destOrd="0" presId="urn:microsoft.com/office/officeart/2008/layout/LinedList"/>
    <dgm:cxn modelId="{53BCE554-5E04-462C-AEAA-B7820C10F5C2}" srcId="{0E060ECC-B30B-4DB9-90D7-B2D3B82DFBE8}" destId="{5D38E8AB-B47B-4FD9-84F3-B14C82954AD0}" srcOrd="7" destOrd="0" parTransId="{8D148248-94E8-40BE-B512-B4808B1AFA10}" sibTransId="{9BDF0D82-B40E-4FAD-8F0B-3613A8A0AFAA}"/>
    <dgm:cxn modelId="{1DCC0F00-42D1-4EC9-9EE5-31F88806C3C6}" srcId="{0E060ECC-B30B-4DB9-90D7-B2D3B82DFBE8}" destId="{BF8A39D4-C03E-4387-BBBF-5ECAF585F8F4}" srcOrd="3" destOrd="0" parTransId="{2A7E80BE-597A-4D0A-8A6F-101165A005FA}" sibTransId="{BB18D4CF-2D81-49C9-8CFA-8FB03D891340}"/>
    <dgm:cxn modelId="{9277D78F-0655-41FF-9147-6F2D8CF6157B}" type="presOf" srcId="{B2BBE06C-05C1-4456-9A5C-18B93418D794}" destId="{F846A5C4-A934-476E-BE4C-852CA7AD3A17}" srcOrd="0" destOrd="0" presId="urn:microsoft.com/office/officeart/2008/layout/LinedList"/>
    <dgm:cxn modelId="{12C12855-15C4-403E-8399-3EA25982B57E}" type="presOf" srcId="{5D38E8AB-B47B-4FD9-84F3-B14C82954AD0}" destId="{215DB680-0E7F-4014-BCAA-40E1906441EA}" srcOrd="0" destOrd="0" presId="urn:microsoft.com/office/officeart/2008/layout/LinedList"/>
    <dgm:cxn modelId="{C69717A5-69CA-4C3D-BD17-0110B8A76F82}" srcId="{0E060ECC-B30B-4DB9-90D7-B2D3B82DFBE8}" destId="{3E85FD85-BF6B-47D0-B41B-4B30E98A8458}" srcOrd="11" destOrd="0" parTransId="{992C69D9-0972-4CF6-89CC-0F6DF91B5993}" sibTransId="{17090F75-E6BC-4A87-83A1-7172D4F43551}"/>
    <dgm:cxn modelId="{2520E2B3-41E2-49F3-A3C3-A8BB923564F2}" srcId="{0E060ECC-B30B-4DB9-90D7-B2D3B82DFBE8}" destId="{9461BAA5-40D5-46FD-8B19-4CF27BE19073}" srcOrd="2" destOrd="0" parTransId="{4DB9A4FF-EED2-4360-AA4D-949448365A90}" sibTransId="{F2E739EA-C213-4997-88F4-441E0C9C5FAF}"/>
    <dgm:cxn modelId="{724EED67-5F86-442B-81F1-BB2872402831}" srcId="{0E060ECC-B30B-4DB9-90D7-B2D3B82DFBE8}" destId="{F87AA3DB-6B98-404D-8DD6-B079734D3C55}" srcOrd="12" destOrd="0" parTransId="{A8FDB505-A83B-453D-B0D6-0347ACF5EA69}" sibTransId="{DA9173DD-EA82-4EC7-AA63-996A3DA522BF}"/>
    <dgm:cxn modelId="{CDDA587E-2540-4592-8C16-62CCAF7A2FD2}" srcId="{0E060ECC-B30B-4DB9-90D7-B2D3B82DFBE8}" destId="{8252E287-6352-43E2-88D4-B93E739D4197}" srcOrd="9" destOrd="0" parTransId="{F38BFA69-1EB3-4C54-AAA1-255130B0724A}" sibTransId="{480BE6B5-B305-4E05-A179-2B5DA5F580D6}"/>
    <dgm:cxn modelId="{A1DFB8B8-B31F-4FCC-9F5D-2B126958A948}" srcId="{0E060ECC-B30B-4DB9-90D7-B2D3B82DFBE8}" destId="{B2BBE06C-05C1-4456-9A5C-18B93418D794}" srcOrd="4" destOrd="0" parTransId="{82E8A74B-4500-4084-B3EE-9C30E1658AC4}" sibTransId="{B0F05BAB-9EA3-4221-B5DC-ABE07B4E6D38}"/>
    <dgm:cxn modelId="{4A9A5578-6C38-478F-AB4A-D3569968554E}" type="presOf" srcId="{8252E287-6352-43E2-88D4-B93E739D4197}" destId="{1A092586-53CE-42A2-942F-EE8F47D0913B}" srcOrd="0" destOrd="0" presId="urn:microsoft.com/office/officeart/2008/layout/LinedList"/>
    <dgm:cxn modelId="{D348E884-D1E7-4656-8A4E-CD429F120DE0}" type="presOf" srcId="{2B69FF28-6D72-4372-8905-67314E281FA1}" destId="{EFFFE437-03CB-4F55-BA75-891A688E0C2A}" srcOrd="0" destOrd="0" presId="urn:microsoft.com/office/officeart/2008/layout/LinedList"/>
    <dgm:cxn modelId="{5DBD15CC-B29D-470C-B1C9-0CDD8C8CFA79}" srcId="{0E060ECC-B30B-4DB9-90D7-B2D3B82DFBE8}" destId="{2B69FF28-6D72-4372-8905-67314E281FA1}" srcOrd="0" destOrd="0" parTransId="{5F392E5C-0F99-4775-8E29-63525F7E54E5}" sibTransId="{B875D180-F1B4-4872-9ACB-AA35B5121D84}"/>
    <dgm:cxn modelId="{D3DC40DC-4712-4FD9-8ACA-33FA2F5EC8DE}" srcId="{0E060ECC-B30B-4DB9-90D7-B2D3B82DFBE8}" destId="{6F4A3F8D-CE74-4F05-830D-C4B059A3B0A0}" srcOrd="5" destOrd="0" parTransId="{C131A2FF-C538-4E2C-8F8E-B5C8B32912F2}" sibTransId="{13CC3A4C-0E93-4A7B-88D5-33E73004C694}"/>
    <dgm:cxn modelId="{98A1F225-CE12-4C3C-9354-C0E3822C77F0}" srcId="{0E060ECC-B30B-4DB9-90D7-B2D3B82DFBE8}" destId="{9EE64841-C936-4BF7-B55B-81CEAF54B1FF}" srcOrd="13" destOrd="0" parTransId="{BE743582-DA9E-47A4-9A26-E916A35DD124}" sibTransId="{16C286D9-995F-4826-BD55-AE58ECE4E00E}"/>
    <dgm:cxn modelId="{2E14B639-1480-48B1-A973-AE3A1B26B5F9}" type="presOf" srcId="{BF8A39D4-C03E-4387-BBBF-5ECAF585F8F4}" destId="{9613651F-73BA-4C25-A6CE-A4586F01F307}" srcOrd="0" destOrd="0" presId="urn:microsoft.com/office/officeart/2008/layout/LinedList"/>
    <dgm:cxn modelId="{809913B8-997C-45DA-8B33-B950262D0803}" type="presOf" srcId="{F87AA3DB-6B98-404D-8DD6-B079734D3C55}" destId="{4444FA48-A1CD-4A41-BC90-7455019769E3}" srcOrd="0" destOrd="0" presId="urn:microsoft.com/office/officeart/2008/layout/LinedList"/>
    <dgm:cxn modelId="{B62C6583-69BE-4992-B596-7A5305AFE8DB}" type="presOf" srcId="{AE5CE583-DD5C-4FB0-A8E1-BF1818107C63}" destId="{21A389F8-C7F2-46B9-98D0-9386D8C1F49A}" srcOrd="0" destOrd="0" presId="urn:microsoft.com/office/officeart/2008/layout/LinedList"/>
    <dgm:cxn modelId="{35BE26DE-02F9-445A-85C0-1D30ED57F029}" srcId="{0E060ECC-B30B-4DB9-90D7-B2D3B82DFBE8}" destId="{DB94A9CE-8160-4FAD-87D6-3F648B34E98B}" srcOrd="6" destOrd="0" parTransId="{A28BD273-A576-45C5-80BE-06E23C3BFBBB}" sibTransId="{0EC4C626-867C-4C2E-AB62-3947BC7A7320}"/>
    <dgm:cxn modelId="{58023E32-AFBE-4237-8A82-04C5D49E3CB5}" type="presOf" srcId="{9EE64841-C936-4BF7-B55B-81CEAF54B1FF}" destId="{2E271827-31E6-42D4-9EF1-8D0B86CAD847}" srcOrd="0" destOrd="0" presId="urn:microsoft.com/office/officeart/2008/layout/LinedList"/>
    <dgm:cxn modelId="{DA825E2E-9630-4A7F-B8AB-40EF4E1421BF}" type="presOf" srcId="{E76586B9-880D-4E2F-9BD8-0DAC0E1A54C8}" destId="{A344CCDE-9AEF-4A08-88E5-55EBD17F5E72}" srcOrd="0" destOrd="0" presId="urn:microsoft.com/office/officeart/2008/layout/LinedList"/>
    <dgm:cxn modelId="{DDD79BA5-34AD-42B3-BB1E-93B5883AF894}" srcId="{0E060ECC-B30B-4DB9-90D7-B2D3B82DFBE8}" destId="{003F56F9-5B29-49F8-8C66-11B5AE9CC26B}" srcOrd="10" destOrd="0" parTransId="{208A22DC-0CA4-4B21-A007-889269F13ADE}" sibTransId="{93A0B922-494A-4746-B6B8-6A85C833E716}"/>
    <dgm:cxn modelId="{C996FAFE-6CA8-4CEE-AAF9-63EF226F622C}" type="presOf" srcId="{0E060ECC-B30B-4DB9-90D7-B2D3B82DFBE8}" destId="{6B88A637-0C20-400C-9A42-94CF581C39C2}" srcOrd="0" destOrd="0" presId="urn:microsoft.com/office/officeart/2008/layout/LinedList"/>
    <dgm:cxn modelId="{CA6E6EDF-2C8F-479A-86F5-E2930E9D8F1C}" type="presOf" srcId="{59347F9F-4868-46FB-B4F9-B2D1BE658EA7}" destId="{4513A926-F7E1-4BE3-B171-34B0DD8B52C2}" srcOrd="0" destOrd="0" presId="urn:microsoft.com/office/officeart/2008/layout/LinedList"/>
    <dgm:cxn modelId="{85443BFB-63B9-4C40-B7E7-E6F270C40D7B}" type="presOf" srcId="{9461BAA5-40D5-46FD-8B19-4CF27BE19073}" destId="{3687355A-A5A1-470D-8AB3-D8AEDC662068}" srcOrd="0" destOrd="0" presId="urn:microsoft.com/office/officeart/2008/layout/LinedList"/>
    <dgm:cxn modelId="{123730F4-D90F-4C47-9F41-7492F44B48A7}" type="presOf" srcId="{003F56F9-5B29-49F8-8C66-11B5AE9CC26B}" destId="{0C8DACEA-FE5E-4C45-9D1B-F567AD47FFD1}" srcOrd="0" destOrd="0" presId="urn:microsoft.com/office/officeart/2008/layout/LinedList"/>
    <dgm:cxn modelId="{09349E45-507D-4D08-939A-760FD09EC7CB}" srcId="{0E060ECC-B30B-4DB9-90D7-B2D3B82DFBE8}" destId="{59347F9F-4868-46FB-B4F9-B2D1BE658EA7}" srcOrd="14" destOrd="0" parTransId="{6924D949-4837-4115-83A3-1F6429B72550}" sibTransId="{66572525-FCD3-45F7-ABE0-74B34AB361F9}"/>
    <dgm:cxn modelId="{BF97F6F3-1118-405E-9419-2231C4D1C511}" type="presOf" srcId="{6F4A3F8D-CE74-4F05-830D-C4B059A3B0A0}" destId="{447153E6-A7C0-430E-83F2-0D711A4489C7}" srcOrd="0" destOrd="0" presId="urn:microsoft.com/office/officeart/2008/layout/LinedList"/>
    <dgm:cxn modelId="{EA7C9B12-EBC3-43C9-B9D4-3ADB4EEE6D2D}" type="presParOf" srcId="{6B88A637-0C20-400C-9A42-94CF581C39C2}" destId="{896C2AD2-25E5-4502-BEC5-359D7C538F37}" srcOrd="0" destOrd="0" presId="urn:microsoft.com/office/officeart/2008/layout/LinedList"/>
    <dgm:cxn modelId="{39AD9FFE-E5AA-4A29-B614-EDDA06C575D8}" type="presParOf" srcId="{6B88A637-0C20-400C-9A42-94CF581C39C2}" destId="{EF619D46-3949-4ECF-81F2-477EE8C12DC7}" srcOrd="1" destOrd="0" presId="urn:microsoft.com/office/officeart/2008/layout/LinedList"/>
    <dgm:cxn modelId="{08B52776-D031-4B22-8056-C49544C91BC1}" type="presParOf" srcId="{EF619D46-3949-4ECF-81F2-477EE8C12DC7}" destId="{EFFFE437-03CB-4F55-BA75-891A688E0C2A}" srcOrd="0" destOrd="0" presId="urn:microsoft.com/office/officeart/2008/layout/LinedList"/>
    <dgm:cxn modelId="{FF6781F8-2A77-478E-88BE-ADCFE93B9EF3}" type="presParOf" srcId="{EF619D46-3949-4ECF-81F2-477EE8C12DC7}" destId="{8E9A2715-2AE8-430B-B3A1-608B75093592}" srcOrd="1" destOrd="0" presId="urn:microsoft.com/office/officeart/2008/layout/LinedList"/>
    <dgm:cxn modelId="{A35E540F-C4EF-420D-9EDC-BF4F3A97B281}" type="presParOf" srcId="{6B88A637-0C20-400C-9A42-94CF581C39C2}" destId="{D19E4231-9307-4DA6-A209-CCC5FD98221D}" srcOrd="2" destOrd="0" presId="urn:microsoft.com/office/officeart/2008/layout/LinedList"/>
    <dgm:cxn modelId="{1132A160-5959-4C31-814F-B32DB135D6C2}" type="presParOf" srcId="{6B88A637-0C20-400C-9A42-94CF581C39C2}" destId="{BC36056F-053C-4ADF-898A-4377B8FF130A}" srcOrd="3" destOrd="0" presId="urn:microsoft.com/office/officeart/2008/layout/LinedList"/>
    <dgm:cxn modelId="{68882A4A-B8DB-44A3-9AC2-C1E265BB2E25}" type="presParOf" srcId="{BC36056F-053C-4ADF-898A-4377B8FF130A}" destId="{A344CCDE-9AEF-4A08-88E5-55EBD17F5E72}" srcOrd="0" destOrd="0" presId="urn:microsoft.com/office/officeart/2008/layout/LinedList"/>
    <dgm:cxn modelId="{17FD61DE-347E-4313-B654-B4D92A66B0C5}" type="presParOf" srcId="{BC36056F-053C-4ADF-898A-4377B8FF130A}" destId="{1F12EF6A-7C99-4DA5-89A6-9A73EF9F88DE}" srcOrd="1" destOrd="0" presId="urn:microsoft.com/office/officeart/2008/layout/LinedList"/>
    <dgm:cxn modelId="{07773F9D-5701-4C69-9528-ABEFB8D28CA6}" type="presParOf" srcId="{6B88A637-0C20-400C-9A42-94CF581C39C2}" destId="{F6AC9FC5-AA11-404B-B9AA-E4A867B0F195}" srcOrd="4" destOrd="0" presId="urn:microsoft.com/office/officeart/2008/layout/LinedList"/>
    <dgm:cxn modelId="{BC3C408F-BEC3-4AB8-AEB5-6FDCA119345C}" type="presParOf" srcId="{6B88A637-0C20-400C-9A42-94CF581C39C2}" destId="{4FDD26D4-F24F-44D6-A5D0-6364D84DB75F}" srcOrd="5" destOrd="0" presId="urn:microsoft.com/office/officeart/2008/layout/LinedList"/>
    <dgm:cxn modelId="{ACC1974D-841D-4926-A9F2-B96DE6D73F5A}" type="presParOf" srcId="{4FDD26D4-F24F-44D6-A5D0-6364D84DB75F}" destId="{3687355A-A5A1-470D-8AB3-D8AEDC662068}" srcOrd="0" destOrd="0" presId="urn:microsoft.com/office/officeart/2008/layout/LinedList"/>
    <dgm:cxn modelId="{A4E0902F-247D-4ABE-8C72-8F0452BD6B55}" type="presParOf" srcId="{4FDD26D4-F24F-44D6-A5D0-6364D84DB75F}" destId="{F98B2104-E1BF-43C2-BC8F-18D4266F8D0F}" srcOrd="1" destOrd="0" presId="urn:microsoft.com/office/officeart/2008/layout/LinedList"/>
    <dgm:cxn modelId="{100DA722-B65C-4F44-8FA5-B1F338140CA6}" type="presParOf" srcId="{6B88A637-0C20-400C-9A42-94CF581C39C2}" destId="{71BCEC7D-6BEA-4377-AAF0-8F4243845A34}" srcOrd="6" destOrd="0" presId="urn:microsoft.com/office/officeart/2008/layout/LinedList"/>
    <dgm:cxn modelId="{66657DE6-71C5-497C-8FAA-31A80A198444}" type="presParOf" srcId="{6B88A637-0C20-400C-9A42-94CF581C39C2}" destId="{88E28921-DD2A-4463-93DD-BF7DC70A88C4}" srcOrd="7" destOrd="0" presId="urn:microsoft.com/office/officeart/2008/layout/LinedList"/>
    <dgm:cxn modelId="{1EA86CE4-9FEE-4B2C-8657-183C5F90E8B7}" type="presParOf" srcId="{88E28921-DD2A-4463-93DD-BF7DC70A88C4}" destId="{9613651F-73BA-4C25-A6CE-A4586F01F307}" srcOrd="0" destOrd="0" presId="urn:microsoft.com/office/officeart/2008/layout/LinedList"/>
    <dgm:cxn modelId="{49B95047-E17B-4A12-915A-C0D9315CD768}" type="presParOf" srcId="{88E28921-DD2A-4463-93DD-BF7DC70A88C4}" destId="{696AA481-F074-42BE-90D6-AFFB6186D1F1}" srcOrd="1" destOrd="0" presId="urn:microsoft.com/office/officeart/2008/layout/LinedList"/>
    <dgm:cxn modelId="{9F725E8F-E0B3-4539-96CF-251F89081AF3}" type="presParOf" srcId="{6B88A637-0C20-400C-9A42-94CF581C39C2}" destId="{E3554933-59B9-4490-8ABF-0B91DBDDD2EB}" srcOrd="8" destOrd="0" presId="urn:microsoft.com/office/officeart/2008/layout/LinedList"/>
    <dgm:cxn modelId="{5102B01E-3642-4082-8E5F-441D4E8141EA}" type="presParOf" srcId="{6B88A637-0C20-400C-9A42-94CF581C39C2}" destId="{B8B1CA31-72A9-4337-828F-92EE0ABFAAD0}" srcOrd="9" destOrd="0" presId="urn:microsoft.com/office/officeart/2008/layout/LinedList"/>
    <dgm:cxn modelId="{896849FC-3679-404E-AAE3-8AF19DA75B85}" type="presParOf" srcId="{B8B1CA31-72A9-4337-828F-92EE0ABFAAD0}" destId="{F846A5C4-A934-476E-BE4C-852CA7AD3A17}" srcOrd="0" destOrd="0" presId="urn:microsoft.com/office/officeart/2008/layout/LinedList"/>
    <dgm:cxn modelId="{9CB59E44-71FD-4EB1-B6E3-CE46D47FCC3B}" type="presParOf" srcId="{B8B1CA31-72A9-4337-828F-92EE0ABFAAD0}" destId="{A4BF2F5D-F97A-41A8-B565-2FD88F8EFF75}" srcOrd="1" destOrd="0" presId="urn:microsoft.com/office/officeart/2008/layout/LinedList"/>
    <dgm:cxn modelId="{8C27D650-F0FB-46D2-9C21-6EA263664770}" type="presParOf" srcId="{6B88A637-0C20-400C-9A42-94CF581C39C2}" destId="{0396DDBF-0186-472B-87F5-C78A5D21C4D4}" srcOrd="10" destOrd="0" presId="urn:microsoft.com/office/officeart/2008/layout/LinedList"/>
    <dgm:cxn modelId="{08A0C674-D589-4CAE-9952-CADCF1A939F8}" type="presParOf" srcId="{6B88A637-0C20-400C-9A42-94CF581C39C2}" destId="{CB599B81-1D26-411F-AE46-9D9FD8EBF67E}" srcOrd="11" destOrd="0" presId="urn:microsoft.com/office/officeart/2008/layout/LinedList"/>
    <dgm:cxn modelId="{31F82C09-A109-41B2-A7D9-A728E48ABE13}" type="presParOf" srcId="{CB599B81-1D26-411F-AE46-9D9FD8EBF67E}" destId="{447153E6-A7C0-430E-83F2-0D711A4489C7}" srcOrd="0" destOrd="0" presId="urn:microsoft.com/office/officeart/2008/layout/LinedList"/>
    <dgm:cxn modelId="{208BF649-5EDE-4DD7-B2D4-823374554CA0}" type="presParOf" srcId="{CB599B81-1D26-411F-AE46-9D9FD8EBF67E}" destId="{80B8E3C5-1E89-4B7D-A776-0C4DB8D501FC}" srcOrd="1" destOrd="0" presId="urn:microsoft.com/office/officeart/2008/layout/LinedList"/>
    <dgm:cxn modelId="{FB0A3152-5140-4286-A51C-29F87D183ABB}" type="presParOf" srcId="{6B88A637-0C20-400C-9A42-94CF581C39C2}" destId="{988BC6CC-6CAC-4E7D-9213-BC67F2960670}" srcOrd="12" destOrd="0" presId="urn:microsoft.com/office/officeart/2008/layout/LinedList"/>
    <dgm:cxn modelId="{33292E93-16C7-4A8E-8AFB-67C1B3E96D15}" type="presParOf" srcId="{6B88A637-0C20-400C-9A42-94CF581C39C2}" destId="{1D7030B9-C8C5-4E02-B09D-2C8AAC1161F2}" srcOrd="13" destOrd="0" presId="urn:microsoft.com/office/officeart/2008/layout/LinedList"/>
    <dgm:cxn modelId="{43FF2E40-EF43-492E-9104-F62D3058688A}" type="presParOf" srcId="{1D7030B9-C8C5-4E02-B09D-2C8AAC1161F2}" destId="{BFE82E1F-CE96-4B8B-8853-62B23CBF687D}" srcOrd="0" destOrd="0" presId="urn:microsoft.com/office/officeart/2008/layout/LinedList"/>
    <dgm:cxn modelId="{6D885DE3-CED6-4EDE-B6A9-07F5E45EB178}" type="presParOf" srcId="{1D7030B9-C8C5-4E02-B09D-2C8AAC1161F2}" destId="{0BE254D0-BEEC-461D-945D-22B3093AE7E2}" srcOrd="1" destOrd="0" presId="urn:microsoft.com/office/officeart/2008/layout/LinedList"/>
    <dgm:cxn modelId="{B39206D1-57E6-43D4-BEE4-C9F30495B1ED}" type="presParOf" srcId="{6B88A637-0C20-400C-9A42-94CF581C39C2}" destId="{0846DCCB-6F96-4D6C-A45A-B3E9EF204940}" srcOrd="14" destOrd="0" presId="urn:microsoft.com/office/officeart/2008/layout/LinedList"/>
    <dgm:cxn modelId="{B3672F5A-5037-44FE-AA5B-9D64C918CD2C}" type="presParOf" srcId="{6B88A637-0C20-400C-9A42-94CF581C39C2}" destId="{C441FBD2-4649-45BB-AEA7-8DA7773E1DD3}" srcOrd="15" destOrd="0" presId="urn:microsoft.com/office/officeart/2008/layout/LinedList"/>
    <dgm:cxn modelId="{036E013A-26B9-4863-8AD5-BEDC56157710}" type="presParOf" srcId="{C441FBD2-4649-45BB-AEA7-8DA7773E1DD3}" destId="{215DB680-0E7F-4014-BCAA-40E1906441EA}" srcOrd="0" destOrd="0" presId="urn:microsoft.com/office/officeart/2008/layout/LinedList"/>
    <dgm:cxn modelId="{54C0AA5F-9DBD-4D53-AEA8-93C05698F1D6}" type="presParOf" srcId="{C441FBD2-4649-45BB-AEA7-8DA7773E1DD3}" destId="{4FDF7F64-B1D7-4319-927D-5510FE321A0E}" srcOrd="1" destOrd="0" presId="urn:microsoft.com/office/officeart/2008/layout/LinedList"/>
    <dgm:cxn modelId="{40898593-89CA-488D-909E-20B1C8FDFF6E}" type="presParOf" srcId="{6B88A637-0C20-400C-9A42-94CF581C39C2}" destId="{FE45E069-3C61-4AAF-A69F-C8B33477106A}" srcOrd="16" destOrd="0" presId="urn:microsoft.com/office/officeart/2008/layout/LinedList"/>
    <dgm:cxn modelId="{8AB9302D-BA78-4076-AF71-020E353DA360}" type="presParOf" srcId="{6B88A637-0C20-400C-9A42-94CF581C39C2}" destId="{5A2A0257-A91B-442A-A85B-3606A579B97F}" srcOrd="17" destOrd="0" presId="urn:microsoft.com/office/officeart/2008/layout/LinedList"/>
    <dgm:cxn modelId="{4C81E96B-2212-4DE5-8308-7CB065F80D38}" type="presParOf" srcId="{5A2A0257-A91B-442A-A85B-3606A579B97F}" destId="{21A389F8-C7F2-46B9-98D0-9386D8C1F49A}" srcOrd="0" destOrd="0" presId="urn:microsoft.com/office/officeart/2008/layout/LinedList"/>
    <dgm:cxn modelId="{01BF86FE-B691-49BF-9619-AE99D79EC7CA}" type="presParOf" srcId="{5A2A0257-A91B-442A-A85B-3606A579B97F}" destId="{FEB39DC4-4A86-4452-A733-FF8F9D0041C8}" srcOrd="1" destOrd="0" presId="urn:microsoft.com/office/officeart/2008/layout/LinedList"/>
    <dgm:cxn modelId="{14282557-57E5-4C39-ADEF-6C8BD0102300}" type="presParOf" srcId="{6B88A637-0C20-400C-9A42-94CF581C39C2}" destId="{BCA8E02F-1CF5-43BD-95AE-A7F725E9CBCF}" srcOrd="18" destOrd="0" presId="urn:microsoft.com/office/officeart/2008/layout/LinedList"/>
    <dgm:cxn modelId="{0103275E-721B-4FBA-82DA-3AD70F0F63C1}" type="presParOf" srcId="{6B88A637-0C20-400C-9A42-94CF581C39C2}" destId="{D3B20DEE-8266-4462-BA56-BC3C7E84A48A}" srcOrd="19" destOrd="0" presId="urn:microsoft.com/office/officeart/2008/layout/LinedList"/>
    <dgm:cxn modelId="{7B21912E-E16C-458A-B991-F7796C4AC6FB}" type="presParOf" srcId="{D3B20DEE-8266-4462-BA56-BC3C7E84A48A}" destId="{1A092586-53CE-42A2-942F-EE8F47D0913B}" srcOrd="0" destOrd="0" presId="urn:microsoft.com/office/officeart/2008/layout/LinedList"/>
    <dgm:cxn modelId="{B1350717-85EC-44A0-95BB-8A4A758431DC}" type="presParOf" srcId="{D3B20DEE-8266-4462-BA56-BC3C7E84A48A}" destId="{8C3DEC87-32C8-4E9F-A6C0-108437EC0683}" srcOrd="1" destOrd="0" presId="urn:microsoft.com/office/officeart/2008/layout/LinedList"/>
    <dgm:cxn modelId="{EB94B79D-D11D-4E9E-AD89-7761E0C263B4}" type="presParOf" srcId="{6B88A637-0C20-400C-9A42-94CF581C39C2}" destId="{CCCBD6F8-AE28-4CCA-8373-0F3F45BA8480}" srcOrd="20" destOrd="0" presId="urn:microsoft.com/office/officeart/2008/layout/LinedList"/>
    <dgm:cxn modelId="{3D8B465F-19F8-4F13-8406-DC33A7069372}" type="presParOf" srcId="{6B88A637-0C20-400C-9A42-94CF581C39C2}" destId="{13B29C17-90F4-40BA-8C64-F9A97674A1D3}" srcOrd="21" destOrd="0" presId="urn:microsoft.com/office/officeart/2008/layout/LinedList"/>
    <dgm:cxn modelId="{47016B4D-A0C6-420C-B565-105E9836C6C7}" type="presParOf" srcId="{13B29C17-90F4-40BA-8C64-F9A97674A1D3}" destId="{0C8DACEA-FE5E-4C45-9D1B-F567AD47FFD1}" srcOrd="0" destOrd="0" presId="urn:microsoft.com/office/officeart/2008/layout/LinedList"/>
    <dgm:cxn modelId="{F73D1619-2C99-49EF-95E9-5FA7FE11CFA3}" type="presParOf" srcId="{13B29C17-90F4-40BA-8C64-F9A97674A1D3}" destId="{D791D5EB-10C9-4F76-A31A-224E9C5D07B9}" srcOrd="1" destOrd="0" presId="urn:microsoft.com/office/officeart/2008/layout/LinedList"/>
    <dgm:cxn modelId="{81301C4F-7A06-49FD-88DF-4CA539C50508}" type="presParOf" srcId="{6B88A637-0C20-400C-9A42-94CF581C39C2}" destId="{B8C00221-8A0A-4B04-82C0-7D58E0AB918A}" srcOrd="22" destOrd="0" presId="urn:microsoft.com/office/officeart/2008/layout/LinedList"/>
    <dgm:cxn modelId="{D9EAECE3-12F4-4623-BBD5-0A9099E95FA2}" type="presParOf" srcId="{6B88A637-0C20-400C-9A42-94CF581C39C2}" destId="{5280D610-9741-47EF-B180-09C980921F7C}" srcOrd="23" destOrd="0" presId="urn:microsoft.com/office/officeart/2008/layout/LinedList"/>
    <dgm:cxn modelId="{0A65BB8C-F96B-451B-ABB8-16BBC5F6B76D}" type="presParOf" srcId="{5280D610-9741-47EF-B180-09C980921F7C}" destId="{DA65071E-AF79-4F0D-949D-962CD6B9C490}" srcOrd="0" destOrd="0" presId="urn:microsoft.com/office/officeart/2008/layout/LinedList"/>
    <dgm:cxn modelId="{BB85AC59-7F44-4B82-9731-87421BF6D15B}" type="presParOf" srcId="{5280D610-9741-47EF-B180-09C980921F7C}" destId="{3EC4FF7D-85DE-4119-99B5-260C7BE3A5E0}" srcOrd="1" destOrd="0" presId="urn:microsoft.com/office/officeart/2008/layout/LinedList"/>
    <dgm:cxn modelId="{8D143438-7A38-45AD-A8C0-24B47C72922E}" type="presParOf" srcId="{6B88A637-0C20-400C-9A42-94CF581C39C2}" destId="{85590325-03D2-48C5-84E2-E502BE37F0C8}" srcOrd="24" destOrd="0" presId="urn:microsoft.com/office/officeart/2008/layout/LinedList"/>
    <dgm:cxn modelId="{1C9C78B9-C7E8-4327-86AC-F9154BA702D9}" type="presParOf" srcId="{6B88A637-0C20-400C-9A42-94CF581C39C2}" destId="{27CB0C94-2DF1-416C-86B5-DA647B9E1D72}" srcOrd="25" destOrd="0" presId="urn:microsoft.com/office/officeart/2008/layout/LinedList"/>
    <dgm:cxn modelId="{5D59567C-D4B3-4F9A-9950-74AF9A86BB3D}" type="presParOf" srcId="{27CB0C94-2DF1-416C-86B5-DA647B9E1D72}" destId="{4444FA48-A1CD-4A41-BC90-7455019769E3}" srcOrd="0" destOrd="0" presId="urn:microsoft.com/office/officeart/2008/layout/LinedList"/>
    <dgm:cxn modelId="{295F7B2E-D688-455C-BC17-F396582BA2D7}" type="presParOf" srcId="{27CB0C94-2DF1-416C-86B5-DA647B9E1D72}" destId="{059689AA-50F1-4A8A-86F4-16A728B1EEF3}" srcOrd="1" destOrd="0" presId="urn:microsoft.com/office/officeart/2008/layout/LinedList"/>
    <dgm:cxn modelId="{EA95C0F2-8557-4EE8-9DB4-9996FBA73624}" type="presParOf" srcId="{6B88A637-0C20-400C-9A42-94CF581C39C2}" destId="{D756BE30-6210-467E-BA34-7AAF6353659F}" srcOrd="26" destOrd="0" presId="urn:microsoft.com/office/officeart/2008/layout/LinedList"/>
    <dgm:cxn modelId="{939CD202-B2E9-409A-B9BB-B6764AAC88A7}" type="presParOf" srcId="{6B88A637-0C20-400C-9A42-94CF581C39C2}" destId="{F135D839-9063-45B1-8D16-D2DC126368FA}" srcOrd="27" destOrd="0" presId="urn:microsoft.com/office/officeart/2008/layout/LinedList"/>
    <dgm:cxn modelId="{D8A92F20-A6CD-4ED5-8B4A-CE35FB11906E}" type="presParOf" srcId="{F135D839-9063-45B1-8D16-D2DC126368FA}" destId="{2E271827-31E6-42D4-9EF1-8D0B86CAD847}" srcOrd="0" destOrd="0" presId="urn:microsoft.com/office/officeart/2008/layout/LinedList"/>
    <dgm:cxn modelId="{300E7E39-D365-44B2-B903-B9F2C8280696}" type="presParOf" srcId="{F135D839-9063-45B1-8D16-D2DC126368FA}" destId="{7D26B71B-AD90-4205-BA53-E8090C7CD700}" srcOrd="1" destOrd="0" presId="urn:microsoft.com/office/officeart/2008/layout/LinedList"/>
    <dgm:cxn modelId="{63F15AF3-A35E-47EF-A908-AFE68158DADC}" type="presParOf" srcId="{6B88A637-0C20-400C-9A42-94CF581C39C2}" destId="{A7102843-04CA-4F59-BE68-7E3C03B87FBA}" srcOrd="28" destOrd="0" presId="urn:microsoft.com/office/officeart/2008/layout/LinedList"/>
    <dgm:cxn modelId="{D290A093-033E-480D-83A2-846A96A2A524}" type="presParOf" srcId="{6B88A637-0C20-400C-9A42-94CF581C39C2}" destId="{02ADBA32-B82A-46A0-8EE6-D145BBA1D2A4}" srcOrd="29" destOrd="0" presId="urn:microsoft.com/office/officeart/2008/layout/LinedList"/>
    <dgm:cxn modelId="{5D706140-7E90-4EF8-965A-75C1A06C7FB3}" type="presParOf" srcId="{02ADBA32-B82A-46A0-8EE6-D145BBA1D2A4}" destId="{4513A926-F7E1-4BE3-B171-34B0DD8B52C2}" srcOrd="0" destOrd="0" presId="urn:microsoft.com/office/officeart/2008/layout/LinedList"/>
    <dgm:cxn modelId="{FEEA1D37-1727-4981-AEC9-F00C4F70F755}" type="presParOf" srcId="{02ADBA32-B82A-46A0-8EE6-D145BBA1D2A4}" destId="{8057252B-41A9-4EE6-8442-95B668A05B9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7E71822-1C54-4170-9FF5-C36BD6A7D0D0}" type="doc">
      <dgm:prSet loTypeId="urn:microsoft.com/office/officeart/2008/layout/LinedList" loCatId="list" qsTypeId="urn:microsoft.com/office/officeart/2005/8/quickstyle/simple1" qsCatId="simple" csTypeId="urn:microsoft.com/office/officeart/2005/8/colors/colorful1#11" csCatId="colorful" phldr="1"/>
      <dgm:spPr/>
      <dgm:t>
        <a:bodyPr/>
        <a:lstStyle/>
        <a:p>
          <a:endParaRPr lang="sk-SK"/>
        </a:p>
      </dgm:t>
    </dgm:pt>
    <dgm:pt modelId="{DB778A18-B3C3-4F4C-A171-53CB88117796}">
      <dgm:prSet/>
      <dgm:spPr/>
      <dgm:t>
        <a:bodyPr/>
        <a:lstStyle/>
        <a:p>
          <a:r>
            <a:rPr lang="sk-SK" b="1"/>
            <a:t>PhDr. Olga Bodorová – </a:t>
          </a:r>
          <a:r>
            <a:rPr lang="sk-SK"/>
            <a:t>dlohoročná riaditeľka Gemersko – malohontského múzea</a:t>
          </a:r>
        </a:p>
      </dgm:t>
    </dgm:pt>
    <dgm:pt modelId="{03F59881-5096-44FA-AA93-323926C28AA1}" type="parTrans" cxnId="{FEA6993D-1AA8-49B7-8BA9-FBF3A5C34BD9}">
      <dgm:prSet/>
      <dgm:spPr/>
      <dgm:t>
        <a:bodyPr/>
        <a:lstStyle/>
        <a:p>
          <a:endParaRPr lang="sk-SK"/>
        </a:p>
      </dgm:t>
    </dgm:pt>
    <dgm:pt modelId="{9E9CFBC0-96E3-466E-8C44-DC84BDAD3C07}" type="sibTrans" cxnId="{FEA6993D-1AA8-49B7-8BA9-FBF3A5C34BD9}">
      <dgm:prSet/>
      <dgm:spPr/>
      <dgm:t>
        <a:bodyPr/>
        <a:lstStyle/>
        <a:p>
          <a:endParaRPr lang="sk-SK"/>
        </a:p>
      </dgm:t>
    </dgm:pt>
    <dgm:pt modelId="{FAECA5D2-2799-40ED-A85E-3EA51E7E9659}">
      <dgm:prSet/>
      <dgm:spPr/>
      <dgm:t>
        <a:bodyPr/>
        <a:lstStyle/>
        <a:p>
          <a:r>
            <a:rPr lang="sk-SK" b="1"/>
            <a:t>PhDr. Bohumila Ferenčuhová, DrSc. – </a:t>
          </a:r>
          <a:r>
            <a:rPr lang="sk-SK" b="0"/>
            <a:t>Historický ústav SAV</a:t>
          </a:r>
          <a:endParaRPr lang="sk-SK"/>
        </a:p>
      </dgm:t>
    </dgm:pt>
    <dgm:pt modelId="{C39A9A9B-5089-4FAA-B16B-116F9A877B9C}" type="parTrans" cxnId="{D2968182-5E91-47C8-B27C-D56AECE2D9F6}">
      <dgm:prSet/>
      <dgm:spPr/>
      <dgm:t>
        <a:bodyPr/>
        <a:lstStyle/>
        <a:p>
          <a:endParaRPr lang="sk-SK"/>
        </a:p>
      </dgm:t>
    </dgm:pt>
    <dgm:pt modelId="{7FAB9C57-B0D0-44CC-8621-FD7998E588E8}" type="sibTrans" cxnId="{D2968182-5E91-47C8-B27C-D56AECE2D9F6}">
      <dgm:prSet/>
      <dgm:spPr/>
      <dgm:t>
        <a:bodyPr/>
        <a:lstStyle/>
        <a:p>
          <a:endParaRPr lang="sk-SK"/>
        </a:p>
      </dgm:t>
    </dgm:pt>
    <dgm:pt modelId="{6EA0CD94-6704-465C-BEDB-0DCA6D70276A}">
      <dgm:prSet/>
      <dgm:spPr/>
      <dgm:t>
        <a:bodyPr/>
        <a:lstStyle/>
        <a:p>
          <a:r>
            <a:rPr lang="sk-SK" b="1" dirty="0"/>
            <a:t>PhDr. Miroslav Sabol, PhD. - </a:t>
          </a:r>
          <a:r>
            <a:rPr lang="sk-SK" b="0" dirty="0"/>
            <a:t>Historický ústav SAV</a:t>
          </a:r>
          <a:endParaRPr lang="sk-SK" dirty="0"/>
        </a:p>
      </dgm:t>
    </dgm:pt>
    <dgm:pt modelId="{8CAA0A83-F48F-4185-B78C-622DAD322854}" type="parTrans" cxnId="{839D7DE6-3DDE-4B79-BF35-2429FCDF583E}">
      <dgm:prSet/>
      <dgm:spPr/>
      <dgm:t>
        <a:bodyPr/>
        <a:lstStyle/>
        <a:p>
          <a:endParaRPr lang="sk-SK"/>
        </a:p>
      </dgm:t>
    </dgm:pt>
    <dgm:pt modelId="{76E0CFF4-8773-403D-AD6B-6C14BD081778}" type="sibTrans" cxnId="{839D7DE6-3DDE-4B79-BF35-2429FCDF583E}">
      <dgm:prSet/>
      <dgm:spPr/>
      <dgm:t>
        <a:bodyPr/>
        <a:lstStyle/>
        <a:p>
          <a:endParaRPr lang="sk-SK"/>
        </a:p>
      </dgm:t>
    </dgm:pt>
    <dgm:pt modelId="{986B2859-AE7F-4ADB-858A-3C21910A4565}">
      <dgm:prSet/>
      <dgm:spPr/>
      <dgm:t>
        <a:bodyPr/>
        <a:lstStyle/>
        <a:p>
          <a:r>
            <a:rPr lang="sk-SK" b="1"/>
            <a:t>Madeline Vadkerty – </a:t>
          </a:r>
          <a:r>
            <a:rPr lang="sk-SK" b="0"/>
            <a:t>americká historička.</a:t>
          </a:r>
          <a:r>
            <a:rPr lang="sk-SK" b="1"/>
            <a:t> </a:t>
          </a:r>
          <a:r>
            <a:rPr lang="sk-SK" b="0"/>
            <a:t>Pracuje ako manažérka v Nadácii Milana Šimečku a ako dobrovoľníčka v Dokumentačnom Stredisku Holokaustu a tiež pre iniciatívu Zabudnuté Slovensko.</a:t>
          </a:r>
          <a:endParaRPr lang="sk-SK"/>
        </a:p>
      </dgm:t>
    </dgm:pt>
    <dgm:pt modelId="{44FCE8A8-9AE6-42FE-8629-632BF9AC488E}" type="parTrans" cxnId="{036D2474-4DAD-40B4-9D57-B0961B27A697}">
      <dgm:prSet/>
      <dgm:spPr/>
      <dgm:t>
        <a:bodyPr/>
        <a:lstStyle/>
        <a:p>
          <a:endParaRPr lang="sk-SK"/>
        </a:p>
      </dgm:t>
    </dgm:pt>
    <dgm:pt modelId="{BC4FE17C-FD3D-4F63-AF14-D6F004831536}" type="sibTrans" cxnId="{036D2474-4DAD-40B4-9D57-B0961B27A697}">
      <dgm:prSet/>
      <dgm:spPr/>
      <dgm:t>
        <a:bodyPr/>
        <a:lstStyle/>
        <a:p>
          <a:endParaRPr lang="sk-SK"/>
        </a:p>
      </dgm:t>
    </dgm:pt>
    <dgm:pt modelId="{4CB538AC-9C95-43CB-962C-B90D0B973F8F}">
      <dgm:prSet/>
      <dgm:spPr/>
      <dgm:t>
        <a:bodyPr/>
        <a:lstStyle/>
        <a:p>
          <a:r>
            <a:rPr lang="sk-SK" b="1"/>
            <a:t>JUDr. Katarína Zavacká, CSc. </a:t>
          </a:r>
          <a:r>
            <a:rPr lang="sk-SK" b="0"/>
            <a:t>- samostatná vedecká pracovníčka Ústavu štátu a práva SAV</a:t>
          </a:r>
          <a:endParaRPr lang="sk-SK"/>
        </a:p>
      </dgm:t>
    </dgm:pt>
    <dgm:pt modelId="{24A2D94C-91AF-4BC3-AB46-FF3F19BF3CCA}" type="parTrans" cxnId="{2CE6C4D7-843D-42D0-88C3-037F1CEE01B8}">
      <dgm:prSet/>
      <dgm:spPr/>
      <dgm:t>
        <a:bodyPr/>
        <a:lstStyle/>
        <a:p>
          <a:endParaRPr lang="sk-SK"/>
        </a:p>
      </dgm:t>
    </dgm:pt>
    <dgm:pt modelId="{1A62974A-75C7-494A-8803-E2D2ED62AF03}" type="sibTrans" cxnId="{2CE6C4D7-843D-42D0-88C3-037F1CEE01B8}">
      <dgm:prSet/>
      <dgm:spPr/>
      <dgm:t>
        <a:bodyPr/>
        <a:lstStyle/>
        <a:p>
          <a:endParaRPr lang="sk-SK"/>
        </a:p>
      </dgm:t>
    </dgm:pt>
    <dgm:pt modelId="{A3E8F417-7EB4-433B-9396-6A92043F2F89}">
      <dgm:prSet/>
      <dgm:spPr/>
      <dgm:t>
        <a:bodyPr/>
        <a:lstStyle/>
        <a:p>
          <a:r>
            <a:rPr lang="sk-SK" b="1" dirty="0"/>
            <a:t>Jana </a:t>
          </a:r>
          <a:r>
            <a:rPr lang="sk-SK" b="1" dirty="0" err="1"/>
            <a:t>Borguľová</a:t>
          </a:r>
          <a:r>
            <a:rPr lang="sk-SK" b="1" dirty="0"/>
            <a:t> – </a:t>
          </a:r>
          <a:r>
            <a:rPr lang="sk-SK" dirty="0"/>
            <a:t>muzeologička, literátka </a:t>
          </a:r>
        </a:p>
      </dgm:t>
    </dgm:pt>
    <dgm:pt modelId="{EA7B6CAB-9CB0-45E0-BE8C-8DBFC240DA02}" type="parTrans" cxnId="{E9F39DAC-6377-4C0C-A7D1-DAA103295966}">
      <dgm:prSet/>
      <dgm:spPr/>
      <dgm:t>
        <a:bodyPr/>
        <a:lstStyle/>
        <a:p>
          <a:endParaRPr lang="sk-SK"/>
        </a:p>
      </dgm:t>
    </dgm:pt>
    <dgm:pt modelId="{23C2B706-676E-495A-BAB8-3B2711DCA834}" type="sibTrans" cxnId="{E9F39DAC-6377-4C0C-A7D1-DAA103295966}">
      <dgm:prSet/>
      <dgm:spPr/>
      <dgm:t>
        <a:bodyPr/>
        <a:lstStyle/>
        <a:p>
          <a:endParaRPr lang="sk-SK"/>
        </a:p>
      </dgm:t>
    </dgm:pt>
    <dgm:pt modelId="{429C586A-25FF-45A0-A2F1-99E7EB73BED8}">
      <dgm:prSet/>
      <dgm:spPr/>
      <dgm:t>
        <a:bodyPr/>
        <a:lstStyle/>
        <a:p>
          <a:r>
            <a:rPr lang="sk-SK" b="1" dirty="0"/>
            <a:t>PhDr. Katarína </a:t>
          </a:r>
          <a:r>
            <a:rPr lang="sk-SK" b="1" dirty="0" err="1"/>
            <a:t>Mešková</a:t>
          </a:r>
          <a:r>
            <a:rPr lang="sk-SK" b="1" dirty="0"/>
            <a:t> Hradská, PhD.</a:t>
          </a:r>
          <a:r>
            <a:rPr lang="sk-SK" b="0" dirty="0"/>
            <a:t> - Historický ústav SAV </a:t>
          </a:r>
          <a:endParaRPr lang="sk-SK" dirty="0"/>
        </a:p>
      </dgm:t>
    </dgm:pt>
    <dgm:pt modelId="{1C57C85C-BF47-4D81-9DD6-C6237B912B4D}" type="parTrans" cxnId="{658FB80F-57D3-4B62-9A4E-BD5CFB6F8A36}">
      <dgm:prSet/>
      <dgm:spPr/>
      <dgm:t>
        <a:bodyPr/>
        <a:lstStyle/>
        <a:p>
          <a:endParaRPr lang="sk-SK"/>
        </a:p>
      </dgm:t>
    </dgm:pt>
    <dgm:pt modelId="{57D0FB17-A690-4BBA-BDA2-68D091CF5690}" type="sibTrans" cxnId="{658FB80F-57D3-4B62-9A4E-BD5CFB6F8A36}">
      <dgm:prSet/>
      <dgm:spPr/>
      <dgm:t>
        <a:bodyPr/>
        <a:lstStyle/>
        <a:p>
          <a:endParaRPr lang="sk-SK"/>
        </a:p>
      </dgm:t>
    </dgm:pt>
    <dgm:pt modelId="{C12A535B-35AD-439B-A736-CE1DEEAC110B}">
      <dgm:prSet/>
      <dgm:spPr/>
      <dgm:t>
        <a:bodyPr/>
        <a:lstStyle/>
        <a:p>
          <a:r>
            <a:rPr lang="sk-SK" b="1" dirty="0" err="1"/>
            <a:t>Mgr.Patrik</a:t>
          </a:r>
          <a:r>
            <a:rPr lang="sk-SK" b="1" dirty="0"/>
            <a:t> Dubovský – </a:t>
          </a:r>
          <a:r>
            <a:rPr lang="sk-SK" dirty="0"/>
            <a:t>vedecký pracovník Ústavu pamäti národa</a:t>
          </a:r>
        </a:p>
      </dgm:t>
    </dgm:pt>
    <dgm:pt modelId="{59AB4F52-2C0C-4AF3-A34A-34BCC2DE6AD2}" type="parTrans" cxnId="{3C09D1C4-A44E-4D0D-A600-E43935220026}">
      <dgm:prSet/>
      <dgm:spPr/>
      <dgm:t>
        <a:bodyPr/>
        <a:lstStyle/>
        <a:p>
          <a:endParaRPr lang="sk-SK"/>
        </a:p>
      </dgm:t>
    </dgm:pt>
    <dgm:pt modelId="{96B96DA2-9838-4CDD-B0B9-C591A868CA6F}" type="sibTrans" cxnId="{3C09D1C4-A44E-4D0D-A600-E43935220026}">
      <dgm:prSet/>
      <dgm:spPr/>
      <dgm:t>
        <a:bodyPr/>
        <a:lstStyle/>
        <a:p>
          <a:endParaRPr lang="sk-SK"/>
        </a:p>
      </dgm:t>
    </dgm:pt>
    <dgm:pt modelId="{1BBBC372-8CD6-4733-B33C-CE6BDC484572}">
      <dgm:prSet/>
      <dgm:spPr/>
      <dgm:t>
        <a:bodyPr/>
        <a:lstStyle/>
        <a:p>
          <a:r>
            <a:rPr lang="sk-SK" b="1" dirty="0"/>
            <a:t>Ing. Miroslav Hájek</a:t>
          </a:r>
          <a:r>
            <a:rPr lang="sk-SK" dirty="0"/>
            <a:t> – riaditeľ Leteckého múzea - Slovenského technického múzea v Košiciach.</a:t>
          </a:r>
        </a:p>
      </dgm:t>
    </dgm:pt>
    <dgm:pt modelId="{02094F50-318F-40A9-B7BF-F9FEF3C8831E}" type="parTrans" cxnId="{0424527B-54F8-43A4-BFAA-D43C5D9C35F2}">
      <dgm:prSet/>
      <dgm:spPr/>
      <dgm:t>
        <a:bodyPr/>
        <a:lstStyle/>
        <a:p>
          <a:endParaRPr lang="sk-SK"/>
        </a:p>
      </dgm:t>
    </dgm:pt>
    <dgm:pt modelId="{26D99860-7F6A-41EA-A1EC-A0D9B967DD70}" type="sibTrans" cxnId="{0424527B-54F8-43A4-BFAA-D43C5D9C35F2}">
      <dgm:prSet/>
      <dgm:spPr/>
      <dgm:t>
        <a:bodyPr/>
        <a:lstStyle/>
        <a:p>
          <a:endParaRPr lang="sk-SK"/>
        </a:p>
      </dgm:t>
    </dgm:pt>
    <dgm:pt modelId="{5B89B98D-738D-408D-BB3F-F8743502FC8E}">
      <dgm:prSet/>
      <dgm:spPr/>
      <dgm:t>
        <a:bodyPr/>
        <a:lstStyle/>
        <a:p>
          <a:r>
            <a:rPr lang="sk-SK" b="1" dirty="0"/>
            <a:t>PhDr. Zuzana </a:t>
          </a:r>
          <a:r>
            <a:rPr lang="sk-SK" b="1" dirty="0" err="1"/>
            <a:t>Drugová</a:t>
          </a:r>
          <a:r>
            <a:rPr lang="sk-SK" b="1" dirty="0"/>
            <a:t> – </a:t>
          </a:r>
          <a:r>
            <a:rPr lang="sk-SK" dirty="0"/>
            <a:t>programová manažérka rektorátu UMB Banská Bystrica, bývalá riaditeľka Stredoslovenského múzea</a:t>
          </a:r>
        </a:p>
      </dgm:t>
    </dgm:pt>
    <dgm:pt modelId="{5DADDB37-8097-48D0-AC26-D37F765278ED}" type="parTrans" cxnId="{7FB4456D-6DA6-4192-8302-A34B0904BAB1}">
      <dgm:prSet/>
      <dgm:spPr/>
      <dgm:t>
        <a:bodyPr/>
        <a:lstStyle/>
        <a:p>
          <a:endParaRPr lang="sk-SK"/>
        </a:p>
      </dgm:t>
    </dgm:pt>
    <dgm:pt modelId="{09F9FF46-2570-4ADA-B8FD-0D920DE00DCD}" type="sibTrans" cxnId="{7FB4456D-6DA6-4192-8302-A34B0904BAB1}">
      <dgm:prSet/>
      <dgm:spPr/>
      <dgm:t>
        <a:bodyPr/>
        <a:lstStyle/>
        <a:p>
          <a:endParaRPr lang="sk-SK"/>
        </a:p>
      </dgm:t>
    </dgm:pt>
    <dgm:pt modelId="{B92F2DCE-6DD6-4ECC-9309-EB87AC48E87B}">
      <dgm:prSet/>
      <dgm:spPr/>
      <dgm:t>
        <a:bodyPr/>
        <a:lstStyle/>
        <a:p>
          <a:r>
            <a:rPr lang="sk-SK" b="1" dirty="0"/>
            <a:t>Stanislav Vallo – </a:t>
          </a:r>
          <a:r>
            <a:rPr lang="sk-SK" dirty="0"/>
            <a:t>diplomat, bývalý veľvyslanec SR v Ríme a Bruseli.</a:t>
          </a:r>
        </a:p>
      </dgm:t>
    </dgm:pt>
    <dgm:pt modelId="{04BF6F77-30CC-4BCE-8DC4-53C8EA6419C7}" type="parTrans" cxnId="{A6CEEA1D-2350-49A3-AC10-92996EA1BCA6}">
      <dgm:prSet/>
      <dgm:spPr/>
      <dgm:t>
        <a:bodyPr/>
        <a:lstStyle/>
        <a:p>
          <a:endParaRPr lang="sk-SK"/>
        </a:p>
      </dgm:t>
    </dgm:pt>
    <dgm:pt modelId="{2DA637A2-DE07-4C9E-8D93-D04778B55057}" type="sibTrans" cxnId="{A6CEEA1D-2350-49A3-AC10-92996EA1BCA6}">
      <dgm:prSet/>
      <dgm:spPr/>
      <dgm:t>
        <a:bodyPr/>
        <a:lstStyle/>
        <a:p>
          <a:endParaRPr lang="sk-SK"/>
        </a:p>
      </dgm:t>
    </dgm:pt>
    <dgm:pt modelId="{4FCB59E7-3E9D-4551-814F-A4A14D38AA5C}">
      <dgm:prSet/>
      <dgm:spPr/>
      <dgm:t>
        <a:bodyPr/>
        <a:lstStyle/>
        <a:p>
          <a:r>
            <a:rPr lang="sk-SK" b="1" dirty="0"/>
            <a:t>Magda Vašáryová – </a:t>
          </a:r>
          <a:r>
            <a:rPr lang="sk-SK" dirty="0"/>
            <a:t>herečka, bývalá veľvyslankyňa v Rakúsku a Poľsku, predsedníčka Živeny</a:t>
          </a:r>
        </a:p>
      </dgm:t>
    </dgm:pt>
    <dgm:pt modelId="{0DB40E69-2E91-4790-88C3-32BE655B36C6}" type="parTrans" cxnId="{A7E7CDB5-60DC-4694-B02E-68C97AC1AE09}">
      <dgm:prSet/>
      <dgm:spPr/>
      <dgm:t>
        <a:bodyPr/>
        <a:lstStyle/>
        <a:p>
          <a:endParaRPr lang="sk-SK"/>
        </a:p>
      </dgm:t>
    </dgm:pt>
    <dgm:pt modelId="{60FB31D9-3867-413C-988B-D2234D4658B6}" type="sibTrans" cxnId="{A7E7CDB5-60DC-4694-B02E-68C97AC1AE09}">
      <dgm:prSet/>
      <dgm:spPr/>
      <dgm:t>
        <a:bodyPr/>
        <a:lstStyle/>
        <a:p>
          <a:endParaRPr lang="sk-SK"/>
        </a:p>
      </dgm:t>
    </dgm:pt>
    <dgm:pt modelId="{DFD5816C-33BA-410E-8303-7468A356EEDA}" type="pres">
      <dgm:prSet presAssocID="{67E71822-1C54-4170-9FF5-C36BD6A7D0D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k-SK"/>
        </a:p>
      </dgm:t>
    </dgm:pt>
    <dgm:pt modelId="{BABEB33D-2EEB-463A-9689-1E098082FAC8}" type="pres">
      <dgm:prSet presAssocID="{DB778A18-B3C3-4F4C-A171-53CB88117796}" presName="thickLine" presStyleLbl="alignNode1" presStyleIdx="0" presStyleCnt="12"/>
      <dgm:spPr/>
    </dgm:pt>
    <dgm:pt modelId="{CC6599C9-1FBE-4849-897D-EFD417D25C1A}" type="pres">
      <dgm:prSet presAssocID="{DB778A18-B3C3-4F4C-A171-53CB88117796}" presName="horz1" presStyleCnt="0"/>
      <dgm:spPr/>
    </dgm:pt>
    <dgm:pt modelId="{985321B2-7987-43FA-8825-9425CA960A3B}" type="pres">
      <dgm:prSet presAssocID="{DB778A18-B3C3-4F4C-A171-53CB88117796}" presName="tx1" presStyleLbl="revTx" presStyleIdx="0" presStyleCnt="12"/>
      <dgm:spPr/>
      <dgm:t>
        <a:bodyPr/>
        <a:lstStyle/>
        <a:p>
          <a:endParaRPr lang="sk-SK"/>
        </a:p>
      </dgm:t>
    </dgm:pt>
    <dgm:pt modelId="{35347EB0-DA50-4A97-B955-5168D93E864E}" type="pres">
      <dgm:prSet presAssocID="{DB778A18-B3C3-4F4C-A171-53CB88117796}" presName="vert1" presStyleCnt="0"/>
      <dgm:spPr/>
    </dgm:pt>
    <dgm:pt modelId="{2B3FF40D-E8E1-420E-88C8-FCBC592A154D}" type="pres">
      <dgm:prSet presAssocID="{FAECA5D2-2799-40ED-A85E-3EA51E7E9659}" presName="thickLine" presStyleLbl="alignNode1" presStyleIdx="1" presStyleCnt="12"/>
      <dgm:spPr/>
    </dgm:pt>
    <dgm:pt modelId="{5D8B8487-D37C-4E85-B8B9-4FA053CC44D0}" type="pres">
      <dgm:prSet presAssocID="{FAECA5D2-2799-40ED-A85E-3EA51E7E9659}" presName="horz1" presStyleCnt="0"/>
      <dgm:spPr/>
    </dgm:pt>
    <dgm:pt modelId="{4DBE95D1-4D01-46AD-A370-17CB13410F23}" type="pres">
      <dgm:prSet presAssocID="{FAECA5D2-2799-40ED-A85E-3EA51E7E9659}" presName="tx1" presStyleLbl="revTx" presStyleIdx="1" presStyleCnt="12"/>
      <dgm:spPr/>
      <dgm:t>
        <a:bodyPr/>
        <a:lstStyle/>
        <a:p>
          <a:endParaRPr lang="sk-SK"/>
        </a:p>
      </dgm:t>
    </dgm:pt>
    <dgm:pt modelId="{C6FB1045-9392-4B1A-BA92-9D607377FC1C}" type="pres">
      <dgm:prSet presAssocID="{FAECA5D2-2799-40ED-A85E-3EA51E7E9659}" presName="vert1" presStyleCnt="0"/>
      <dgm:spPr/>
    </dgm:pt>
    <dgm:pt modelId="{85A9460A-B999-4C2A-914F-B17580E88D3D}" type="pres">
      <dgm:prSet presAssocID="{6EA0CD94-6704-465C-BEDB-0DCA6D70276A}" presName="thickLine" presStyleLbl="alignNode1" presStyleIdx="2" presStyleCnt="12"/>
      <dgm:spPr/>
    </dgm:pt>
    <dgm:pt modelId="{1471147B-E58B-47D6-9184-6B8A440E510B}" type="pres">
      <dgm:prSet presAssocID="{6EA0CD94-6704-465C-BEDB-0DCA6D70276A}" presName="horz1" presStyleCnt="0"/>
      <dgm:spPr/>
    </dgm:pt>
    <dgm:pt modelId="{5707F104-0F17-4AD0-84FC-8AED482EAFF0}" type="pres">
      <dgm:prSet presAssocID="{6EA0CD94-6704-465C-BEDB-0DCA6D70276A}" presName="tx1" presStyleLbl="revTx" presStyleIdx="2" presStyleCnt="12"/>
      <dgm:spPr/>
      <dgm:t>
        <a:bodyPr/>
        <a:lstStyle/>
        <a:p>
          <a:endParaRPr lang="sk-SK"/>
        </a:p>
      </dgm:t>
    </dgm:pt>
    <dgm:pt modelId="{53D4089A-6362-4ED5-9753-39EE3A214DB0}" type="pres">
      <dgm:prSet presAssocID="{6EA0CD94-6704-465C-BEDB-0DCA6D70276A}" presName="vert1" presStyleCnt="0"/>
      <dgm:spPr/>
    </dgm:pt>
    <dgm:pt modelId="{5D8832E0-A515-4A0B-9D9C-54AEEB09EFF1}" type="pres">
      <dgm:prSet presAssocID="{986B2859-AE7F-4ADB-858A-3C21910A4565}" presName="thickLine" presStyleLbl="alignNode1" presStyleIdx="3" presStyleCnt="12"/>
      <dgm:spPr/>
    </dgm:pt>
    <dgm:pt modelId="{1503976E-2783-401E-A726-059800A06E79}" type="pres">
      <dgm:prSet presAssocID="{986B2859-AE7F-4ADB-858A-3C21910A4565}" presName="horz1" presStyleCnt="0"/>
      <dgm:spPr/>
    </dgm:pt>
    <dgm:pt modelId="{40087806-3998-4B0E-B044-A6BB929F4A4A}" type="pres">
      <dgm:prSet presAssocID="{986B2859-AE7F-4ADB-858A-3C21910A4565}" presName="tx1" presStyleLbl="revTx" presStyleIdx="3" presStyleCnt="12"/>
      <dgm:spPr/>
      <dgm:t>
        <a:bodyPr/>
        <a:lstStyle/>
        <a:p>
          <a:endParaRPr lang="sk-SK"/>
        </a:p>
      </dgm:t>
    </dgm:pt>
    <dgm:pt modelId="{E3C1E742-4DE0-4E8C-8F21-8DBC4D3CE647}" type="pres">
      <dgm:prSet presAssocID="{986B2859-AE7F-4ADB-858A-3C21910A4565}" presName="vert1" presStyleCnt="0"/>
      <dgm:spPr/>
    </dgm:pt>
    <dgm:pt modelId="{64338842-0738-4DBD-9B85-8CE645CF7C65}" type="pres">
      <dgm:prSet presAssocID="{4CB538AC-9C95-43CB-962C-B90D0B973F8F}" presName="thickLine" presStyleLbl="alignNode1" presStyleIdx="4" presStyleCnt="12"/>
      <dgm:spPr/>
    </dgm:pt>
    <dgm:pt modelId="{15612B8D-D3D8-49E6-B7AA-CDCC19E4B882}" type="pres">
      <dgm:prSet presAssocID="{4CB538AC-9C95-43CB-962C-B90D0B973F8F}" presName="horz1" presStyleCnt="0"/>
      <dgm:spPr/>
    </dgm:pt>
    <dgm:pt modelId="{714F7A5C-6D5E-4BF2-9EA0-ED8D0202C053}" type="pres">
      <dgm:prSet presAssocID="{4CB538AC-9C95-43CB-962C-B90D0B973F8F}" presName="tx1" presStyleLbl="revTx" presStyleIdx="4" presStyleCnt="12"/>
      <dgm:spPr/>
      <dgm:t>
        <a:bodyPr/>
        <a:lstStyle/>
        <a:p>
          <a:endParaRPr lang="sk-SK"/>
        </a:p>
      </dgm:t>
    </dgm:pt>
    <dgm:pt modelId="{788E3A76-4997-4E18-98CD-7DA747681B18}" type="pres">
      <dgm:prSet presAssocID="{4CB538AC-9C95-43CB-962C-B90D0B973F8F}" presName="vert1" presStyleCnt="0"/>
      <dgm:spPr/>
    </dgm:pt>
    <dgm:pt modelId="{B00FA70E-E98A-4449-AD87-BD626A787A56}" type="pres">
      <dgm:prSet presAssocID="{A3E8F417-7EB4-433B-9396-6A92043F2F89}" presName="thickLine" presStyleLbl="alignNode1" presStyleIdx="5" presStyleCnt="12"/>
      <dgm:spPr/>
    </dgm:pt>
    <dgm:pt modelId="{15DB615D-6F38-4F91-9903-43DB4DD77C07}" type="pres">
      <dgm:prSet presAssocID="{A3E8F417-7EB4-433B-9396-6A92043F2F89}" presName="horz1" presStyleCnt="0"/>
      <dgm:spPr/>
    </dgm:pt>
    <dgm:pt modelId="{9B1D9BBD-9286-4976-B49B-4188C8C434D3}" type="pres">
      <dgm:prSet presAssocID="{A3E8F417-7EB4-433B-9396-6A92043F2F89}" presName="tx1" presStyleLbl="revTx" presStyleIdx="5" presStyleCnt="12"/>
      <dgm:spPr/>
      <dgm:t>
        <a:bodyPr/>
        <a:lstStyle/>
        <a:p>
          <a:endParaRPr lang="sk-SK"/>
        </a:p>
      </dgm:t>
    </dgm:pt>
    <dgm:pt modelId="{02E1CEDE-863D-4A29-A4C6-08CCDB9BEBFA}" type="pres">
      <dgm:prSet presAssocID="{A3E8F417-7EB4-433B-9396-6A92043F2F89}" presName="vert1" presStyleCnt="0"/>
      <dgm:spPr/>
    </dgm:pt>
    <dgm:pt modelId="{1C3E0EFD-2D65-4708-A3B1-317A20F7D565}" type="pres">
      <dgm:prSet presAssocID="{429C586A-25FF-45A0-A2F1-99E7EB73BED8}" presName="thickLine" presStyleLbl="alignNode1" presStyleIdx="6" presStyleCnt="12"/>
      <dgm:spPr/>
    </dgm:pt>
    <dgm:pt modelId="{C6676070-5BED-4348-8105-3C0CD0165A45}" type="pres">
      <dgm:prSet presAssocID="{429C586A-25FF-45A0-A2F1-99E7EB73BED8}" presName="horz1" presStyleCnt="0"/>
      <dgm:spPr/>
    </dgm:pt>
    <dgm:pt modelId="{70E975BA-4B7C-4678-8D1B-AD76FCA1EE8A}" type="pres">
      <dgm:prSet presAssocID="{429C586A-25FF-45A0-A2F1-99E7EB73BED8}" presName="tx1" presStyleLbl="revTx" presStyleIdx="6" presStyleCnt="12"/>
      <dgm:spPr/>
      <dgm:t>
        <a:bodyPr/>
        <a:lstStyle/>
        <a:p>
          <a:endParaRPr lang="sk-SK"/>
        </a:p>
      </dgm:t>
    </dgm:pt>
    <dgm:pt modelId="{61AEF008-B642-49FB-819E-F16C4815992F}" type="pres">
      <dgm:prSet presAssocID="{429C586A-25FF-45A0-A2F1-99E7EB73BED8}" presName="vert1" presStyleCnt="0"/>
      <dgm:spPr/>
    </dgm:pt>
    <dgm:pt modelId="{960A9F31-B322-43EC-9B5F-1E2A3CE38925}" type="pres">
      <dgm:prSet presAssocID="{C12A535B-35AD-439B-A736-CE1DEEAC110B}" presName="thickLine" presStyleLbl="alignNode1" presStyleIdx="7" presStyleCnt="12"/>
      <dgm:spPr/>
    </dgm:pt>
    <dgm:pt modelId="{09927914-41C7-4AB5-B8BF-0B6A4B4C37C2}" type="pres">
      <dgm:prSet presAssocID="{C12A535B-35AD-439B-A736-CE1DEEAC110B}" presName="horz1" presStyleCnt="0"/>
      <dgm:spPr/>
    </dgm:pt>
    <dgm:pt modelId="{5857ADC5-6422-4C68-B2CF-00E6A3B1331D}" type="pres">
      <dgm:prSet presAssocID="{C12A535B-35AD-439B-A736-CE1DEEAC110B}" presName="tx1" presStyleLbl="revTx" presStyleIdx="7" presStyleCnt="12"/>
      <dgm:spPr/>
      <dgm:t>
        <a:bodyPr/>
        <a:lstStyle/>
        <a:p>
          <a:endParaRPr lang="sk-SK"/>
        </a:p>
      </dgm:t>
    </dgm:pt>
    <dgm:pt modelId="{88383D8E-02FF-4F1E-BF2E-0B53FCE6068B}" type="pres">
      <dgm:prSet presAssocID="{C12A535B-35AD-439B-A736-CE1DEEAC110B}" presName="vert1" presStyleCnt="0"/>
      <dgm:spPr/>
    </dgm:pt>
    <dgm:pt modelId="{47EE7C54-38F2-49BD-B344-DBCE00BCD35B}" type="pres">
      <dgm:prSet presAssocID="{1BBBC372-8CD6-4733-B33C-CE6BDC484572}" presName="thickLine" presStyleLbl="alignNode1" presStyleIdx="8" presStyleCnt="12"/>
      <dgm:spPr/>
    </dgm:pt>
    <dgm:pt modelId="{F6CC3D11-DD39-49D8-AFCA-BDD1A246918F}" type="pres">
      <dgm:prSet presAssocID="{1BBBC372-8CD6-4733-B33C-CE6BDC484572}" presName="horz1" presStyleCnt="0"/>
      <dgm:spPr/>
    </dgm:pt>
    <dgm:pt modelId="{A691F2F1-44EB-420C-B98D-0DF92490D494}" type="pres">
      <dgm:prSet presAssocID="{1BBBC372-8CD6-4733-B33C-CE6BDC484572}" presName="tx1" presStyleLbl="revTx" presStyleIdx="8" presStyleCnt="12"/>
      <dgm:spPr/>
      <dgm:t>
        <a:bodyPr/>
        <a:lstStyle/>
        <a:p>
          <a:endParaRPr lang="sk-SK"/>
        </a:p>
      </dgm:t>
    </dgm:pt>
    <dgm:pt modelId="{75F6DE09-A879-420A-A397-E4D589427D17}" type="pres">
      <dgm:prSet presAssocID="{1BBBC372-8CD6-4733-B33C-CE6BDC484572}" presName="vert1" presStyleCnt="0"/>
      <dgm:spPr/>
    </dgm:pt>
    <dgm:pt modelId="{B0DB424C-1B91-4366-A551-4FEB2182E103}" type="pres">
      <dgm:prSet presAssocID="{5B89B98D-738D-408D-BB3F-F8743502FC8E}" presName="thickLine" presStyleLbl="alignNode1" presStyleIdx="9" presStyleCnt="12"/>
      <dgm:spPr/>
    </dgm:pt>
    <dgm:pt modelId="{C726A889-0FCF-44FA-85AA-50411DD44CC4}" type="pres">
      <dgm:prSet presAssocID="{5B89B98D-738D-408D-BB3F-F8743502FC8E}" presName="horz1" presStyleCnt="0"/>
      <dgm:spPr/>
    </dgm:pt>
    <dgm:pt modelId="{528F6696-8A24-4631-8623-BC3F8AFE3200}" type="pres">
      <dgm:prSet presAssocID="{5B89B98D-738D-408D-BB3F-F8743502FC8E}" presName="tx1" presStyleLbl="revTx" presStyleIdx="9" presStyleCnt="12"/>
      <dgm:spPr/>
      <dgm:t>
        <a:bodyPr/>
        <a:lstStyle/>
        <a:p>
          <a:endParaRPr lang="sk-SK"/>
        </a:p>
      </dgm:t>
    </dgm:pt>
    <dgm:pt modelId="{467523C3-BFA5-47EC-9933-F204B46F9541}" type="pres">
      <dgm:prSet presAssocID="{5B89B98D-738D-408D-BB3F-F8743502FC8E}" presName="vert1" presStyleCnt="0"/>
      <dgm:spPr/>
    </dgm:pt>
    <dgm:pt modelId="{6AF1EA87-2252-4958-965B-CB8B6288898A}" type="pres">
      <dgm:prSet presAssocID="{B92F2DCE-6DD6-4ECC-9309-EB87AC48E87B}" presName="thickLine" presStyleLbl="alignNode1" presStyleIdx="10" presStyleCnt="12"/>
      <dgm:spPr/>
    </dgm:pt>
    <dgm:pt modelId="{846F6FA6-6413-431A-BAC9-53F81BB59138}" type="pres">
      <dgm:prSet presAssocID="{B92F2DCE-6DD6-4ECC-9309-EB87AC48E87B}" presName="horz1" presStyleCnt="0"/>
      <dgm:spPr/>
    </dgm:pt>
    <dgm:pt modelId="{8D972231-40A5-4913-9595-9A8B4E6E5BE8}" type="pres">
      <dgm:prSet presAssocID="{B92F2DCE-6DD6-4ECC-9309-EB87AC48E87B}" presName="tx1" presStyleLbl="revTx" presStyleIdx="10" presStyleCnt="12"/>
      <dgm:spPr/>
      <dgm:t>
        <a:bodyPr/>
        <a:lstStyle/>
        <a:p>
          <a:endParaRPr lang="sk-SK"/>
        </a:p>
      </dgm:t>
    </dgm:pt>
    <dgm:pt modelId="{F82D923C-10A5-49E6-B85E-30DCC8C85F0A}" type="pres">
      <dgm:prSet presAssocID="{B92F2DCE-6DD6-4ECC-9309-EB87AC48E87B}" presName="vert1" presStyleCnt="0"/>
      <dgm:spPr/>
    </dgm:pt>
    <dgm:pt modelId="{13F919C8-4EC9-4714-8823-A9EDDFD031DA}" type="pres">
      <dgm:prSet presAssocID="{4FCB59E7-3E9D-4551-814F-A4A14D38AA5C}" presName="thickLine" presStyleLbl="alignNode1" presStyleIdx="11" presStyleCnt="12"/>
      <dgm:spPr/>
    </dgm:pt>
    <dgm:pt modelId="{ECC6B786-B4E9-42A8-B38A-E0ACBB83A9DD}" type="pres">
      <dgm:prSet presAssocID="{4FCB59E7-3E9D-4551-814F-A4A14D38AA5C}" presName="horz1" presStyleCnt="0"/>
      <dgm:spPr/>
    </dgm:pt>
    <dgm:pt modelId="{36F7970E-9547-4071-81C4-0C1801A40578}" type="pres">
      <dgm:prSet presAssocID="{4FCB59E7-3E9D-4551-814F-A4A14D38AA5C}" presName="tx1" presStyleLbl="revTx" presStyleIdx="11" presStyleCnt="12"/>
      <dgm:spPr/>
      <dgm:t>
        <a:bodyPr/>
        <a:lstStyle/>
        <a:p>
          <a:endParaRPr lang="sk-SK"/>
        </a:p>
      </dgm:t>
    </dgm:pt>
    <dgm:pt modelId="{701B1CF5-E8A9-42A5-9E91-8201F61EC903}" type="pres">
      <dgm:prSet presAssocID="{4FCB59E7-3E9D-4551-814F-A4A14D38AA5C}" presName="vert1" presStyleCnt="0"/>
      <dgm:spPr/>
    </dgm:pt>
  </dgm:ptLst>
  <dgm:cxnLst>
    <dgm:cxn modelId="{658FB80F-57D3-4B62-9A4E-BD5CFB6F8A36}" srcId="{67E71822-1C54-4170-9FF5-C36BD6A7D0D0}" destId="{429C586A-25FF-45A0-A2F1-99E7EB73BED8}" srcOrd="6" destOrd="0" parTransId="{1C57C85C-BF47-4D81-9DD6-C6237B912B4D}" sibTransId="{57D0FB17-A690-4BBA-BDA2-68D091CF5690}"/>
    <dgm:cxn modelId="{7FB4456D-6DA6-4192-8302-A34B0904BAB1}" srcId="{67E71822-1C54-4170-9FF5-C36BD6A7D0D0}" destId="{5B89B98D-738D-408D-BB3F-F8743502FC8E}" srcOrd="9" destOrd="0" parTransId="{5DADDB37-8097-48D0-AC26-D37F765278ED}" sibTransId="{09F9FF46-2570-4ADA-B8FD-0D920DE00DCD}"/>
    <dgm:cxn modelId="{1AEA0C75-733B-41C2-A48A-4DA77B8C6D14}" type="presOf" srcId="{4FCB59E7-3E9D-4551-814F-A4A14D38AA5C}" destId="{36F7970E-9547-4071-81C4-0C1801A40578}" srcOrd="0" destOrd="0" presId="urn:microsoft.com/office/officeart/2008/layout/LinedList"/>
    <dgm:cxn modelId="{E9F39DAC-6377-4C0C-A7D1-DAA103295966}" srcId="{67E71822-1C54-4170-9FF5-C36BD6A7D0D0}" destId="{A3E8F417-7EB4-433B-9396-6A92043F2F89}" srcOrd="5" destOrd="0" parTransId="{EA7B6CAB-9CB0-45E0-BE8C-8DBFC240DA02}" sibTransId="{23C2B706-676E-495A-BAB8-3B2711DCA834}"/>
    <dgm:cxn modelId="{0424527B-54F8-43A4-BFAA-D43C5D9C35F2}" srcId="{67E71822-1C54-4170-9FF5-C36BD6A7D0D0}" destId="{1BBBC372-8CD6-4733-B33C-CE6BDC484572}" srcOrd="8" destOrd="0" parTransId="{02094F50-318F-40A9-B7BF-F9FEF3C8831E}" sibTransId="{26D99860-7F6A-41EA-A1EC-A0D9B967DD70}"/>
    <dgm:cxn modelId="{6DB42DA1-E5E2-400A-8441-EC6AF8C45822}" type="presOf" srcId="{429C586A-25FF-45A0-A2F1-99E7EB73BED8}" destId="{70E975BA-4B7C-4678-8D1B-AD76FCA1EE8A}" srcOrd="0" destOrd="0" presId="urn:microsoft.com/office/officeart/2008/layout/LinedList"/>
    <dgm:cxn modelId="{2CE6C4D7-843D-42D0-88C3-037F1CEE01B8}" srcId="{67E71822-1C54-4170-9FF5-C36BD6A7D0D0}" destId="{4CB538AC-9C95-43CB-962C-B90D0B973F8F}" srcOrd="4" destOrd="0" parTransId="{24A2D94C-91AF-4BC3-AB46-FF3F19BF3CCA}" sibTransId="{1A62974A-75C7-494A-8803-E2D2ED62AF03}"/>
    <dgm:cxn modelId="{FEA6993D-1AA8-49B7-8BA9-FBF3A5C34BD9}" srcId="{67E71822-1C54-4170-9FF5-C36BD6A7D0D0}" destId="{DB778A18-B3C3-4F4C-A171-53CB88117796}" srcOrd="0" destOrd="0" parTransId="{03F59881-5096-44FA-AA93-323926C28AA1}" sibTransId="{9E9CFBC0-96E3-466E-8C44-DC84BDAD3C07}"/>
    <dgm:cxn modelId="{4C61DDAC-D598-4F80-A0A4-E8E2B6B49E20}" type="presOf" srcId="{FAECA5D2-2799-40ED-A85E-3EA51E7E9659}" destId="{4DBE95D1-4D01-46AD-A370-17CB13410F23}" srcOrd="0" destOrd="0" presId="urn:microsoft.com/office/officeart/2008/layout/LinedList"/>
    <dgm:cxn modelId="{A20F9C8B-6D4F-468C-8DD6-118213804C9F}" type="presOf" srcId="{6EA0CD94-6704-465C-BEDB-0DCA6D70276A}" destId="{5707F104-0F17-4AD0-84FC-8AED482EAFF0}" srcOrd="0" destOrd="0" presId="urn:microsoft.com/office/officeart/2008/layout/LinedList"/>
    <dgm:cxn modelId="{904922E4-0279-409E-AC03-4235E290690B}" type="presOf" srcId="{986B2859-AE7F-4ADB-858A-3C21910A4565}" destId="{40087806-3998-4B0E-B044-A6BB929F4A4A}" srcOrd="0" destOrd="0" presId="urn:microsoft.com/office/officeart/2008/layout/LinedList"/>
    <dgm:cxn modelId="{839D7DE6-3DDE-4B79-BF35-2429FCDF583E}" srcId="{67E71822-1C54-4170-9FF5-C36BD6A7D0D0}" destId="{6EA0CD94-6704-465C-BEDB-0DCA6D70276A}" srcOrd="2" destOrd="0" parTransId="{8CAA0A83-F48F-4185-B78C-622DAD322854}" sibTransId="{76E0CFF4-8773-403D-AD6B-6C14BD081778}"/>
    <dgm:cxn modelId="{093B93E3-6523-4633-BC56-08326016423C}" type="presOf" srcId="{A3E8F417-7EB4-433B-9396-6A92043F2F89}" destId="{9B1D9BBD-9286-4976-B49B-4188C8C434D3}" srcOrd="0" destOrd="0" presId="urn:microsoft.com/office/officeart/2008/layout/LinedList"/>
    <dgm:cxn modelId="{3C09D1C4-A44E-4D0D-A600-E43935220026}" srcId="{67E71822-1C54-4170-9FF5-C36BD6A7D0D0}" destId="{C12A535B-35AD-439B-A736-CE1DEEAC110B}" srcOrd="7" destOrd="0" parTransId="{59AB4F52-2C0C-4AF3-A34A-34BCC2DE6AD2}" sibTransId="{96B96DA2-9838-4CDD-B0B9-C591A868CA6F}"/>
    <dgm:cxn modelId="{897F2434-AA77-48EA-BAB0-A9955CCDDD1A}" type="presOf" srcId="{C12A535B-35AD-439B-A736-CE1DEEAC110B}" destId="{5857ADC5-6422-4C68-B2CF-00E6A3B1331D}" srcOrd="0" destOrd="0" presId="urn:microsoft.com/office/officeart/2008/layout/LinedList"/>
    <dgm:cxn modelId="{997D0E99-63ED-4AC7-8BBE-3C84A46A5CBF}" type="presOf" srcId="{5B89B98D-738D-408D-BB3F-F8743502FC8E}" destId="{528F6696-8A24-4631-8623-BC3F8AFE3200}" srcOrd="0" destOrd="0" presId="urn:microsoft.com/office/officeart/2008/layout/LinedList"/>
    <dgm:cxn modelId="{A6CEEA1D-2350-49A3-AC10-92996EA1BCA6}" srcId="{67E71822-1C54-4170-9FF5-C36BD6A7D0D0}" destId="{B92F2DCE-6DD6-4ECC-9309-EB87AC48E87B}" srcOrd="10" destOrd="0" parTransId="{04BF6F77-30CC-4BCE-8DC4-53C8EA6419C7}" sibTransId="{2DA637A2-DE07-4C9E-8D93-D04778B55057}"/>
    <dgm:cxn modelId="{A7E7CDB5-60DC-4694-B02E-68C97AC1AE09}" srcId="{67E71822-1C54-4170-9FF5-C36BD6A7D0D0}" destId="{4FCB59E7-3E9D-4551-814F-A4A14D38AA5C}" srcOrd="11" destOrd="0" parTransId="{0DB40E69-2E91-4790-88C3-32BE655B36C6}" sibTransId="{60FB31D9-3867-413C-988B-D2234D4658B6}"/>
    <dgm:cxn modelId="{8B9715FA-FBD6-412B-A504-695F2E00D682}" type="presOf" srcId="{67E71822-1C54-4170-9FF5-C36BD6A7D0D0}" destId="{DFD5816C-33BA-410E-8303-7468A356EEDA}" srcOrd="0" destOrd="0" presId="urn:microsoft.com/office/officeart/2008/layout/LinedList"/>
    <dgm:cxn modelId="{036D2474-4DAD-40B4-9D57-B0961B27A697}" srcId="{67E71822-1C54-4170-9FF5-C36BD6A7D0D0}" destId="{986B2859-AE7F-4ADB-858A-3C21910A4565}" srcOrd="3" destOrd="0" parTransId="{44FCE8A8-9AE6-42FE-8629-632BF9AC488E}" sibTransId="{BC4FE17C-FD3D-4F63-AF14-D6F004831536}"/>
    <dgm:cxn modelId="{6AE5E102-5FE4-4890-ADBA-633767104782}" type="presOf" srcId="{1BBBC372-8CD6-4733-B33C-CE6BDC484572}" destId="{A691F2F1-44EB-420C-B98D-0DF92490D494}" srcOrd="0" destOrd="0" presId="urn:microsoft.com/office/officeart/2008/layout/LinedList"/>
    <dgm:cxn modelId="{20F360EC-B1CD-48AB-9461-31A6486C9469}" type="presOf" srcId="{DB778A18-B3C3-4F4C-A171-53CB88117796}" destId="{985321B2-7987-43FA-8825-9425CA960A3B}" srcOrd="0" destOrd="0" presId="urn:microsoft.com/office/officeart/2008/layout/LinedList"/>
    <dgm:cxn modelId="{B8F5B341-E4AF-4D3E-80A8-43EFF934675F}" type="presOf" srcId="{B92F2DCE-6DD6-4ECC-9309-EB87AC48E87B}" destId="{8D972231-40A5-4913-9595-9A8B4E6E5BE8}" srcOrd="0" destOrd="0" presId="urn:microsoft.com/office/officeart/2008/layout/LinedList"/>
    <dgm:cxn modelId="{39BED488-0940-47A9-A0D0-AC78DBCDA542}" type="presOf" srcId="{4CB538AC-9C95-43CB-962C-B90D0B973F8F}" destId="{714F7A5C-6D5E-4BF2-9EA0-ED8D0202C053}" srcOrd="0" destOrd="0" presId="urn:microsoft.com/office/officeart/2008/layout/LinedList"/>
    <dgm:cxn modelId="{D2968182-5E91-47C8-B27C-D56AECE2D9F6}" srcId="{67E71822-1C54-4170-9FF5-C36BD6A7D0D0}" destId="{FAECA5D2-2799-40ED-A85E-3EA51E7E9659}" srcOrd="1" destOrd="0" parTransId="{C39A9A9B-5089-4FAA-B16B-116F9A877B9C}" sibTransId="{7FAB9C57-B0D0-44CC-8621-FD7998E588E8}"/>
    <dgm:cxn modelId="{F308FB84-A131-4B95-987D-BEFAF6414C88}" type="presParOf" srcId="{DFD5816C-33BA-410E-8303-7468A356EEDA}" destId="{BABEB33D-2EEB-463A-9689-1E098082FAC8}" srcOrd="0" destOrd="0" presId="urn:microsoft.com/office/officeart/2008/layout/LinedList"/>
    <dgm:cxn modelId="{616AAD30-63FD-4300-BCDF-10FCB0F9DB65}" type="presParOf" srcId="{DFD5816C-33BA-410E-8303-7468A356EEDA}" destId="{CC6599C9-1FBE-4849-897D-EFD417D25C1A}" srcOrd="1" destOrd="0" presId="urn:microsoft.com/office/officeart/2008/layout/LinedList"/>
    <dgm:cxn modelId="{A262A438-E5AC-4C1C-8F3B-14E772CD75DD}" type="presParOf" srcId="{CC6599C9-1FBE-4849-897D-EFD417D25C1A}" destId="{985321B2-7987-43FA-8825-9425CA960A3B}" srcOrd="0" destOrd="0" presId="urn:microsoft.com/office/officeart/2008/layout/LinedList"/>
    <dgm:cxn modelId="{F3E878FC-CCD2-4A21-ADE1-A10B42B2086E}" type="presParOf" srcId="{CC6599C9-1FBE-4849-897D-EFD417D25C1A}" destId="{35347EB0-DA50-4A97-B955-5168D93E864E}" srcOrd="1" destOrd="0" presId="urn:microsoft.com/office/officeart/2008/layout/LinedList"/>
    <dgm:cxn modelId="{709052D6-535F-4029-ADD7-433851D0F10D}" type="presParOf" srcId="{DFD5816C-33BA-410E-8303-7468A356EEDA}" destId="{2B3FF40D-E8E1-420E-88C8-FCBC592A154D}" srcOrd="2" destOrd="0" presId="urn:microsoft.com/office/officeart/2008/layout/LinedList"/>
    <dgm:cxn modelId="{9515F67B-7CB5-4695-BBE0-65A1E88A23BE}" type="presParOf" srcId="{DFD5816C-33BA-410E-8303-7468A356EEDA}" destId="{5D8B8487-D37C-4E85-B8B9-4FA053CC44D0}" srcOrd="3" destOrd="0" presId="urn:microsoft.com/office/officeart/2008/layout/LinedList"/>
    <dgm:cxn modelId="{4EB6065A-DEFA-4536-AE3A-A72E328FE7B3}" type="presParOf" srcId="{5D8B8487-D37C-4E85-B8B9-4FA053CC44D0}" destId="{4DBE95D1-4D01-46AD-A370-17CB13410F23}" srcOrd="0" destOrd="0" presId="urn:microsoft.com/office/officeart/2008/layout/LinedList"/>
    <dgm:cxn modelId="{AAED221A-1D74-4965-8482-4068CB18F9AB}" type="presParOf" srcId="{5D8B8487-D37C-4E85-B8B9-4FA053CC44D0}" destId="{C6FB1045-9392-4B1A-BA92-9D607377FC1C}" srcOrd="1" destOrd="0" presId="urn:microsoft.com/office/officeart/2008/layout/LinedList"/>
    <dgm:cxn modelId="{661E639D-5B7A-42CE-BB44-5D0A435BBC44}" type="presParOf" srcId="{DFD5816C-33BA-410E-8303-7468A356EEDA}" destId="{85A9460A-B999-4C2A-914F-B17580E88D3D}" srcOrd="4" destOrd="0" presId="urn:microsoft.com/office/officeart/2008/layout/LinedList"/>
    <dgm:cxn modelId="{CD8ED600-4CDC-4980-9310-CF9D51C6BD78}" type="presParOf" srcId="{DFD5816C-33BA-410E-8303-7468A356EEDA}" destId="{1471147B-E58B-47D6-9184-6B8A440E510B}" srcOrd="5" destOrd="0" presId="urn:microsoft.com/office/officeart/2008/layout/LinedList"/>
    <dgm:cxn modelId="{2ED4D487-977B-43A0-8DB7-901AF0C4D9A6}" type="presParOf" srcId="{1471147B-E58B-47D6-9184-6B8A440E510B}" destId="{5707F104-0F17-4AD0-84FC-8AED482EAFF0}" srcOrd="0" destOrd="0" presId="urn:microsoft.com/office/officeart/2008/layout/LinedList"/>
    <dgm:cxn modelId="{8B9C61D4-FD19-4A80-8564-675737493046}" type="presParOf" srcId="{1471147B-E58B-47D6-9184-6B8A440E510B}" destId="{53D4089A-6362-4ED5-9753-39EE3A214DB0}" srcOrd="1" destOrd="0" presId="urn:microsoft.com/office/officeart/2008/layout/LinedList"/>
    <dgm:cxn modelId="{655A27BB-D51C-4955-8D0E-5BCDAE4C1FF0}" type="presParOf" srcId="{DFD5816C-33BA-410E-8303-7468A356EEDA}" destId="{5D8832E0-A515-4A0B-9D9C-54AEEB09EFF1}" srcOrd="6" destOrd="0" presId="urn:microsoft.com/office/officeart/2008/layout/LinedList"/>
    <dgm:cxn modelId="{04FCD742-08C3-452D-A21B-C37FEF7A8C2D}" type="presParOf" srcId="{DFD5816C-33BA-410E-8303-7468A356EEDA}" destId="{1503976E-2783-401E-A726-059800A06E79}" srcOrd="7" destOrd="0" presId="urn:microsoft.com/office/officeart/2008/layout/LinedList"/>
    <dgm:cxn modelId="{DF9467FE-1680-4E0F-BAF3-EE4EA5067EAF}" type="presParOf" srcId="{1503976E-2783-401E-A726-059800A06E79}" destId="{40087806-3998-4B0E-B044-A6BB929F4A4A}" srcOrd="0" destOrd="0" presId="urn:microsoft.com/office/officeart/2008/layout/LinedList"/>
    <dgm:cxn modelId="{85B7ED76-4BE1-46FE-A795-2D120A8FEB5C}" type="presParOf" srcId="{1503976E-2783-401E-A726-059800A06E79}" destId="{E3C1E742-4DE0-4E8C-8F21-8DBC4D3CE647}" srcOrd="1" destOrd="0" presId="urn:microsoft.com/office/officeart/2008/layout/LinedList"/>
    <dgm:cxn modelId="{0A930263-5037-4727-B125-96211B8366EB}" type="presParOf" srcId="{DFD5816C-33BA-410E-8303-7468A356EEDA}" destId="{64338842-0738-4DBD-9B85-8CE645CF7C65}" srcOrd="8" destOrd="0" presId="urn:microsoft.com/office/officeart/2008/layout/LinedList"/>
    <dgm:cxn modelId="{CA9A9900-19FD-4CB2-86A6-20A06EF1EB59}" type="presParOf" srcId="{DFD5816C-33BA-410E-8303-7468A356EEDA}" destId="{15612B8D-D3D8-49E6-B7AA-CDCC19E4B882}" srcOrd="9" destOrd="0" presId="urn:microsoft.com/office/officeart/2008/layout/LinedList"/>
    <dgm:cxn modelId="{79951F9C-26D4-44E7-A1D9-169B09F1A792}" type="presParOf" srcId="{15612B8D-D3D8-49E6-B7AA-CDCC19E4B882}" destId="{714F7A5C-6D5E-4BF2-9EA0-ED8D0202C053}" srcOrd="0" destOrd="0" presId="urn:microsoft.com/office/officeart/2008/layout/LinedList"/>
    <dgm:cxn modelId="{6ED36593-B00C-4499-98D9-F23F2376F50F}" type="presParOf" srcId="{15612B8D-D3D8-49E6-B7AA-CDCC19E4B882}" destId="{788E3A76-4997-4E18-98CD-7DA747681B18}" srcOrd="1" destOrd="0" presId="urn:microsoft.com/office/officeart/2008/layout/LinedList"/>
    <dgm:cxn modelId="{6E6FD5AE-5174-434B-B298-6CB9C20773F7}" type="presParOf" srcId="{DFD5816C-33BA-410E-8303-7468A356EEDA}" destId="{B00FA70E-E98A-4449-AD87-BD626A787A56}" srcOrd="10" destOrd="0" presId="urn:microsoft.com/office/officeart/2008/layout/LinedList"/>
    <dgm:cxn modelId="{DE1AC33F-02FD-4B3C-8433-35EA65081BF5}" type="presParOf" srcId="{DFD5816C-33BA-410E-8303-7468A356EEDA}" destId="{15DB615D-6F38-4F91-9903-43DB4DD77C07}" srcOrd="11" destOrd="0" presId="urn:microsoft.com/office/officeart/2008/layout/LinedList"/>
    <dgm:cxn modelId="{204FB3A7-41DA-49C7-8F43-42123B72F568}" type="presParOf" srcId="{15DB615D-6F38-4F91-9903-43DB4DD77C07}" destId="{9B1D9BBD-9286-4976-B49B-4188C8C434D3}" srcOrd="0" destOrd="0" presId="urn:microsoft.com/office/officeart/2008/layout/LinedList"/>
    <dgm:cxn modelId="{87FA74E0-FC29-48FD-ACA8-AD892D66D1B2}" type="presParOf" srcId="{15DB615D-6F38-4F91-9903-43DB4DD77C07}" destId="{02E1CEDE-863D-4A29-A4C6-08CCDB9BEBFA}" srcOrd="1" destOrd="0" presId="urn:microsoft.com/office/officeart/2008/layout/LinedList"/>
    <dgm:cxn modelId="{86CABFF9-5196-4F3E-AFAE-9A5D24FE72D7}" type="presParOf" srcId="{DFD5816C-33BA-410E-8303-7468A356EEDA}" destId="{1C3E0EFD-2D65-4708-A3B1-317A20F7D565}" srcOrd="12" destOrd="0" presId="urn:microsoft.com/office/officeart/2008/layout/LinedList"/>
    <dgm:cxn modelId="{343925FC-92C9-41B5-AC4E-9FEE4B8160B0}" type="presParOf" srcId="{DFD5816C-33BA-410E-8303-7468A356EEDA}" destId="{C6676070-5BED-4348-8105-3C0CD0165A45}" srcOrd="13" destOrd="0" presId="urn:microsoft.com/office/officeart/2008/layout/LinedList"/>
    <dgm:cxn modelId="{2665897C-4362-4E07-BF95-4858E8CC64B6}" type="presParOf" srcId="{C6676070-5BED-4348-8105-3C0CD0165A45}" destId="{70E975BA-4B7C-4678-8D1B-AD76FCA1EE8A}" srcOrd="0" destOrd="0" presId="urn:microsoft.com/office/officeart/2008/layout/LinedList"/>
    <dgm:cxn modelId="{E05D5B43-461F-4D3C-8467-0F1E0838D941}" type="presParOf" srcId="{C6676070-5BED-4348-8105-3C0CD0165A45}" destId="{61AEF008-B642-49FB-819E-F16C4815992F}" srcOrd="1" destOrd="0" presId="urn:microsoft.com/office/officeart/2008/layout/LinedList"/>
    <dgm:cxn modelId="{DC296578-B457-4E1E-BF81-60BD2C490568}" type="presParOf" srcId="{DFD5816C-33BA-410E-8303-7468A356EEDA}" destId="{960A9F31-B322-43EC-9B5F-1E2A3CE38925}" srcOrd="14" destOrd="0" presId="urn:microsoft.com/office/officeart/2008/layout/LinedList"/>
    <dgm:cxn modelId="{6110A64D-6C17-43F3-BE40-B1D5DA4991B1}" type="presParOf" srcId="{DFD5816C-33BA-410E-8303-7468A356EEDA}" destId="{09927914-41C7-4AB5-B8BF-0B6A4B4C37C2}" srcOrd="15" destOrd="0" presId="urn:microsoft.com/office/officeart/2008/layout/LinedList"/>
    <dgm:cxn modelId="{5628B35D-294C-433C-8C5C-48D4F9C8FFE1}" type="presParOf" srcId="{09927914-41C7-4AB5-B8BF-0B6A4B4C37C2}" destId="{5857ADC5-6422-4C68-B2CF-00E6A3B1331D}" srcOrd="0" destOrd="0" presId="urn:microsoft.com/office/officeart/2008/layout/LinedList"/>
    <dgm:cxn modelId="{52EAE636-532E-47D4-9596-3910C56E1B92}" type="presParOf" srcId="{09927914-41C7-4AB5-B8BF-0B6A4B4C37C2}" destId="{88383D8E-02FF-4F1E-BF2E-0B53FCE6068B}" srcOrd="1" destOrd="0" presId="urn:microsoft.com/office/officeart/2008/layout/LinedList"/>
    <dgm:cxn modelId="{0657AC6B-CF65-42D7-B35E-CE59533DFA9F}" type="presParOf" srcId="{DFD5816C-33BA-410E-8303-7468A356EEDA}" destId="{47EE7C54-38F2-49BD-B344-DBCE00BCD35B}" srcOrd="16" destOrd="0" presId="urn:microsoft.com/office/officeart/2008/layout/LinedList"/>
    <dgm:cxn modelId="{F04D1EC8-F863-4494-BE3A-0484F5FF1A23}" type="presParOf" srcId="{DFD5816C-33BA-410E-8303-7468A356EEDA}" destId="{F6CC3D11-DD39-49D8-AFCA-BDD1A246918F}" srcOrd="17" destOrd="0" presId="urn:microsoft.com/office/officeart/2008/layout/LinedList"/>
    <dgm:cxn modelId="{735A32F8-3F6C-4A64-9BF7-694BAC943E6F}" type="presParOf" srcId="{F6CC3D11-DD39-49D8-AFCA-BDD1A246918F}" destId="{A691F2F1-44EB-420C-B98D-0DF92490D494}" srcOrd="0" destOrd="0" presId="urn:microsoft.com/office/officeart/2008/layout/LinedList"/>
    <dgm:cxn modelId="{CFC44ABB-2104-4488-929E-48F6C62FC4FA}" type="presParOf" srcId="{F6CC3D11-DD39-49D8-AFCA-BDD1A246918F}" destId="{75F6DE09-A879-420A-A397-E4D589427D17}" srcOrd="1" destOrd="0" presId="urn:microsoft.com/office/officeart/2008/layout/LinedList"/>
    <dgm:cxn modelId="{1A5628BE-58BB-4D1C-800D-7905FE6B7B48}" type="presParOf" srcId="{DFD5816C-33BA-410E-8303-7468A356EEDA}" destId="{B0DB424C-1B91-4366-A551-4FEB2182E103}" srcOrd="18" destOrd="0" presId="urn:microsoft.com/office/officeart/2008/layout/LinedList"/>
    <dgm:cxn modelId="{52B35F45-1C55-42F6-82B9-A39DB0A216BB}" type="presParOf" srcId="{DFD5816C-33BA-410E-8303-7468A356EEDA}" destId="{C726A889-0FCF-44FA-85AA-50411DD44CC4}" srcOrd="19" destOrd="0" presId="urn:microsoft.com/office/officeart/2008/layout/LinedList"/>
    <dgm:cxn modelId="{1A6351F7-90CC-4D01-9EB5-7EC3E2E2594F}" type="presParOf" srcId="{C726A889-0FCF-44FA-85AA-50411DD44CC4}" destId="{528F6696-8A24-4631-8623-BC3F8AFE3200}" srcOrd="0" destOrd="0" presId="urn:microsoft.com/office/officeart/2008/layout/LinedList"/>
    <dgm:cxn modelId="{17B7216F-654A-4B11-B785-A0BA603889B3}" type="presParOf" srcId="{C726A889-0FCF-44FA-85AA-50411DD44CC4}" destId="{467523C3-BFA5-47EC-9933-F204B46F9541}" srcOrd="1" destOrd="0" presId="urn:microsoft.com/office/officeart/2008/layout/LinedList"/>
    <dgm:cxn modelId="{C2AB5BB4-4FC8-4ECB-95DE-7B79CEEACA8F}" type="presParOf" srcId="{DFD5816C-33BA-410E-8303-7468A356EEDA}" destId="{6AF1EA87-2252-4958-965B-CB8B6288898A}" srcOrd="20" destOrd="0" presId="urn:microsoft.com/office/officeart/2008/layout/LinedList"/>
    <dgm:cxn modelId="{7BA6A1B0-4958-4C54-98D3-A08B0ACF4114}" type="presParOf" srcId="{DFD5816C-33BA-410E-8303-7468A356EEDA}" destId="{846F6FA6-6413-431A-BAC9-53F81BB59138}" srcOrd="21" destOrd="0" presId="urn:microsoft.com/office/officeart/2008/layout/LinedList"/>
    <dgm:cxn modelId="{E40E6B0E-2617-44E8-8C3B-5EAC9E6D3C95}" type="presParOf" srcId="{846F6FA6-6413-431A-BAC9-53F81BB59138}" destId="{8D972231-40A5-4913-9595-9A8B4E6E5BE8}" srcOrd="0" destOrd="0" presId="urn:microsoft.com/office/officeart/2008/layout/LinedList"/>
    <dgm:cxn modelId="{FC203D9B-868E-4BC9-A2E7-4444AD33BDE4}" type="presParOf" srcId="{846F6FA6-6413-431A-BAC9-53F81BB59138}" destId="{F82D923C-10A5-49E6-B85E-30DCC8C85F0A}" srcOrd="1" destOrd="0" presId="urn:microsoft.com/office/officeart/2008/layout/LinedList"/>
    <dgm:cxn modelId="{2B898535-42D5-47BA-B71E-3DA94B5ECEF9}" type="presParOf" srcId="{DFD5816C-33BA-410E-8303-7468A356EEDA}" destId="{13F919C8-4EC9-4714-8823-A9EDDFD031DA}" srcOrd="22" destOrd="0" presId="urn:microsoft.com/office/officeart/2008/layout/LinedList"/>
    <dgm:cxn modelId="{890F3DD1-52F2-4741-B2DC-7D2B6668BF33}" type="presParOf" srcId="{DFD5816C-33BA-410E-8303-7468A356EEDA}" destId="{ECC6B786-B4E9-42A8-B38A-E0ACBB83A9DD}" srcOrd="23" destOrd="0" presId="urn:microsoft.com/office/officeart/2008/layout/LinedList"/>
    <dgm:cxn modelId="{1E560E48-5165-422E-8E88-0F38715E0ABD}" type="presParOf" srcId="{ECC6B786-B4E9-42A8-B38A-E0ACBB83A9DD}" destId="{36F7970E-9547-4071-81C4-0C1801A40578}" srcOrd="0" destOrd="0" presId="urn:microsoft.com/office/officeart/2008/layout/LinedList"/>
    <dgm:cxn modelId="{165EACBA-F5AF-4C1C-B923-5BA06728184E}" type="presParOf" srcId="{ECC6B786-B4E9-42A8-B38A-E0ACBB83A9DD}" destId="{701B1CF5-E8A9-42A5-9E91-8201F61EC90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DD18FD-2A0D-4063-BFEA-BC16F3BF2E51}" type="doc">
      <dgm:prSet loTypeId="urn:microsoft.com/office/officeart/2008/layout/LinedList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sk-SK"/>
        </a:p>
      </dgm:t>
    </dgm:pt>
    <dgm:pt modelId="{ECC488E5-AC1C-4D53-81A3-3955E1AE896A}">
      <dgm:prSet/>
      <dgm:spPr/>
      <dgm:t>
        <a:bodyPr/>
        <a:lstStyle/>
        <a:p>
          <a:r>
            <a:rPr lang="sk-SK" b="1" dirty="0"/>
            <a:t>PhDr. Dušan </a:t>
          </a:r>
          <a:r>
            <a:rPr lang="sk-SK" b="1" dirty="0" err="1"/>
            <a:t>Katuščák</a:t>
          </a:r>
          <a:r>
            <a:rPr lang="sk-SK" b="1" dirty="0"/>
            <a:t>, PhD.</a:t>
          </a:r>
          <a:r>
            <a:rPr lang="sk-SK" dirty="0"/>
            <a:t>  – bibliograf, knihovník, vysokoškolský profesor, ex generálny riaditeľ Slovenskej národnej knižnice v Martine. Autor vyše 200 odborných </a:t>
          </a:r>
          <a:br>
            <a:rPr lang="sk-SK" dirty="0"/>
          </a:br>
          <a:r>
            <a:rPr lang="sk-SK" dirty="0"/>
            <a:t>a popularizačných publikácií a viacerých národných projektov.</a:t>
          </a:r>
        </a:p>
      </dgm:t>
    </dgm:pt>
    <dgm:pt modelId="{92F61DD3-4253-4AA7-8606-E9689BA687A0}" type="parTrans" cxnId="{D9156F1A-E8D3-44CA-A208-A1A997AF1E0A}">
      <dgm:prSet/>
      <dgm:spPr/>
      <dgm:t>
        <a:bodyPr/>
        <a:lstStyle/>
        <a:p>
          <a:endParaRPr lang="sk-SK"/>
        </a:p>
      </dgm:t>
    </dgm:pt>
    <dgm:pt modelId="{CD4B7B8E-99F1-4CB7-B4F0-EDE385737BE0}" type="sibTrans" cxnId="{D9156F1A-E8D3-44CA-A208-A1A997AF1E0A}">
      <dgm:prSet/>
      <dgm:spPr/>
      <dgm:t>
        <a:bodyPr/>
        <a:lstStyle/>
        <a:p>
          <a:endParaRPr lang="sk-SK"/>
        </a:p>
      </dgm:t>
    </dgm:pt>
    <dgm:pt modelId="{771AF15F-7C8A-4C84-BE1E-FAFF1E8AA1E2}">
      <dgm:prSet/>
      <dgm:spPr/>
      <dgm:t>
        <a:bodyPr/>
        <a:lstStyle/>
        <a:p>
          <a:r>
            <a:rPr lang="sk-SK" b="1" dirty="0"/>
            <a:t>Anna </a:t>
          </a:r>
          <a:r>
            <a:rPr lang="sk-SK" b="1" dirty="0" err="1"/>
            <a:t>Botošová</a:t>
          </a:r>
          <a:r>
            <a:rPr lang="sk-SK" dirty="0"/>
            <a:t> -  bývalá splnomocnenkyňa vlády pre rómske komunity</a:t>
          </a:r>
        </a:p>
      </dgm:t>
    </dgm:pt>
    <dgm:pt modelId="{B9401AFF-802B-4052-9997-EF74B93819B6}" type="parTrans" cxnId="{9489C686-443F-41B5-9729-6264F85C91A6}">
      <dgm:prSet/>
      <dgm:spPr/>
      <dgm:t>
        <a:bodyPr/>
        <a:lstStyle/>
        <a:p>
          <a:endParaRPr lang="sk-SK"/>
        </a:p>
      </dgm:t>
    </dgm:pt>
    <dgm:pt modelId="{708969D0-2802-4980-93B5-AA728407B19D}" type="sibTrans" cxnId="{9489C686-443F-41B5-9729-6264F85C91A6}">
      <dgm:prSet/>
      <dgm:spPr/>
      <dgm:t>
        <a:bodyPr/>
        <a:lstStyle/>
        <a:p>
          <a:endParaRPr lang="sk-SK"/>
        </a:p>
      </dgm:t>
    </dgm:pt>
    <dgm:pt modelId="{D3C51993-ACDC-4097-99EC-C1D1BE6D1B75}">
      <dgm:prSet/>
      <dgm:spPr/>
      <dgm:t>
        <a:bodyPr/>
        <a:lstStyle/>
        <a:p>
          <a:r>
            <a:rPr lang="sk-SK" b="1"/>
            <a:t>doc. PhDr. Herta Tkadlečková, CSc.</a:t>
          </a:r>
          <a:r>
            <a:rPr lang="sk-SK"/>
            <a:t> – spisovateľka, historička fašizmu, autorka učebníc dejepisu pre základné a stredné školy</a:t>
          </a:r>
        </a:p>
      </dgm:t>
    </dgm:pt>
    <dgm:pt modelId="{C6CA61FD-87B5-4074-A3EF-D5864277FB28}" type="parTrans" cxnId="{CAA0EA17-015D-4CCD-9F02-05F262BD810C}">
      <dgm:prSet/>
      <dgm:spPr/>
      <dgm:t>
        <a:bodyPr/>
        <a:lstStyle/>
        <a:p>
          <a:endParaRPr lang="sk-SK"/>
        </a:p>
      </dgm:t>
    </dgm:pt>
    <dgm:pt modelId="{F9E6EFFE-9160-44FB-AA68-71DF9DBE0D5D}" type="sibTrans" cxnId="{CAA0EA17-015D-4CCD-9F02-05F262BD810C}">
      <dgm:prSet/>
      <dgm:spPr/>
      <dgm:t>
        <a:bodyPr/>
        <a:lstStyle/>
        <a:p>
          <a:endParaRPr lang="sk-SK"/>
        </a:p>
      </dgm:t>
    </dgm:pt>
    <dgm:pt modelId="{D7E050AD-7443-4575-9B06-E60C7F7F3408}">
      <dgm:prSet/>
      <dgm:spPr/>
      <dgm:t>
        <a:bodyPr/>
        <a:lstStyle/>
        <a:p>
          <a:r>
            <a:rPr lang="sk-SK" b="1"/>
            <a:t>Drahomír Prihel</a:t>
          </a:r>
          <a:r>
            <a:rPr lang="sk-SK"/>
            <a:t> – umelecký sochár a dizajnér skla</a:t>
          </a:r>
        </a:p>
      </dgm:t>
    </dgm:pt>
    <dgm:pt modelId="{AEFA50DE-2E04-4FE7-BF22-44CDA1622564}" type="parTrans" cxnId="{0BD7DD26-69E1-4D81-BAC6-1F50C4C0445B}">
      <dgm:prSet/>
      <dgm:spPr/>
      <dgm:t>
        <a:bodyPr/>
        <a:lstStyle/>
        <a:p>
          <a:endParaRPr lang="sk-SK"/>
        </a:p>
      </dgm:t>
    </dgm:pt>
    <dgm:pt modelId="{2D59B747-9AF0-4EAC-ABB1-494F1EE2B7B9}" type="sibTrans" cxnId="{0BD7DD26-69E1-4D81-BAC6-1F50C4C0445B}">
      <dgm:prSet/>
      <dgm:spPr/>
      <dgm:t>
        <a:bodyPr/>
        <a:lstStyle/>
        <a:p>
          <a:endParaRPr lang="sk-SK"/>
        </a:p>
      </dgm:t>
    </dgm:pt>
    <dgm:pt modelId="{84382CC2-E8F6-4068-9797-F9809A2537A6}">
      <dgm:prSet/>
      <dgm:spPr/>
      <dgm:t>
        <a:bodyPr/>
        <a:lstStyle/>
        <a:p>
          <a:r>
            <a:rPr lang="sk-SK" b="1"/>
            <a:t>Jana Orlická</a:t>
          </a:r>
          <a:r>
            <a:rPr lang="sk-SK"/>
            <a:t> - multižánrová speváčka, stratég, expert v oblasti kultúrnej politiky a kultúrnej diplomacie</a:t>
          </a:r>
        </a:p>
      </dgm:t>
    </dgm:pt>
    <dgm:pt modelId="{CB86DF16-0F72-4C03-918E-D6960C9732BF}" type="parTrans" cxnId="{E2ACAEF4-4D44-4350-AE57-5D8A6E6C50E7}">
      <dgm:prSet/>
      <dgm:spPr/>
      <dgm:t>
        <a:bodyPr/>
        <a:lstStyle/>
        <a:p>
          <a:endParaRPr lang="sk-SK"/>
        </a:p>
      </dgm:t>
    </dgm:pt>
    <dgm:pt modelId="{A41CC332-9D2B-4F8A-8E21-F52B7AC29F62}" type="sibTrans" cxnId="{E2ACAEF4-4D44-4350-AE57-5D8A6E6C50E7}">
      <dgm:prSet/>
      <dgm:spPr/>
      <dgm:t>
        <a:bodyPr/>
        <a:lstStyle/>
        <a:p>
          <a:endParaRPr lang="sk-SK"/>
        </a:p>
      </dgm:t>
    </dgm:pt>
    <dgm:pt modelId="{631AEC4B-3556-4025-8F12-2D9E8C840143}">
      <dgm:prSet/>
      <dgm:spPr/>
      <dgm:t>
        <a:bodyPr/>
        <a:lstStyle/>
        <a:p>
          <a:r>
            <a:rPr lang="sk-SK" b="1"/>
            <a:t>Sandra Polovková</a:t>
          </a:r>
          <a:r>
            <a:rPr lang="sk-SK"/>
            <a:t> – riaditeľka Post Bellum SK</a:t>
          </a:r>
        </a:p>
      </dgm:t>
    </dgm:pt>
    <dgm:pt modelId="{277F5BCB-EAAA-440A-8161-CB7B6C372CD4}" type="parTrans" cxnId="{65409BB9-44BF-47F6-B1E5-F6A02C464D50}">
      <dgm:prSet/>
      <dgm:spPr/>
      <dgm:t>
        <a:bodyPr/>
        <a:lstStyle/>
        <a:p>
          <a:endParaRPr lang="sk-SK"/>
        </a:p>
      </dgm:t>
    </dgm:pt>
    <dgm:pt modelId="{9CA3C143-38AF-4336-8601-7A2941BDFB51}" type="sibTrans" cxnId="{65409BB9-44BF-47F6-B1E5-F6A02C464D50}">
      <dgm:prSet/>
      <dgm:spPr/>
      <dgm:t>
        <a:bodyPr/>
        <a:lstStyle/>
        <a:p>
          <a:endParaRPr lang="sk-SK"/>
        </a:p>
      </dgm:t>
    </dgm:pt>
    <dgm:pt modelId="{9E0FB443-5FFE-4FC6-ACB2-65ACC0FD39F4}">
      <dgm:prSet/>
      <dgm:spPr/>
      <dgm:t>
        <a:bodyPr/>
        <a:lstStyle/>
        <a:p>
          <a:r>
            <a:rPr lang="sk-SK" b="1"/>
            <a:t>Monika Uhlerová</a:t>
          </a:r>
          <a:r>
            <a:rPr lang="sk-SK"/>
            <a:t> - viceprezidentka KOZ SR</a:t>
          </a:r>
        </a:p>
      </dgm:t>
    </dgm:pt>
    <dgm:pt modelId="{62CF5F58-9528-443A-9816-246BAE390CA7}" type="parTrans" cxnId="{46E20A16-A8BD-44F0-8AF6-D30155FCF6AE}">
      <dgm:prSet/>
      <dgm:spPr/>
      <dgm:t>
        <a:bodyPr/>
        <a:lstStyle/>
        <a:p>
          <a:endParaRPr lang="sk-SK"/>
        </a:p>
      </dgm:t>
    </dgm:pt>
    <dgm:pt modelId="{A29C9B30-10EF-49A6-8333-8AD6FAE1EDD0}" type="sibTrans" cxnId="{46E20A16-A8BD-44F0-8AF6-D30155FCF6AE}">
      <dgm:prSet/>
      <dgm:spPr/>
      <dgm:t>
        <a:bodyPr/>
        <a:lstStyle/>
        <a:p>
          <a:endParaRPr lang="sk-SK"/>
        </a:p>
      </dgm:t>
    </dgm:pt>
    <dgm:pt modelId="{906B7882-CE67-4C3F-917E-63F95216859A}">
      <dgm:prSet/>
      <dgm:spPr/>
      <dgm:t>
        <a:bodyPr/>
        <a:lstStyle/>
        <a:p>
          <a:r>
            <a:rPr lang="sk-SK" b="1"/>
            <a:t>Marianna Bárdiová</a:t>
          </a:r>
          <a:r>
            <a:rPr lang="sk-SK"/>
            <a:t> – hudobná historička, múzejníčka a pedagogička, vedúca Literárneho a hudobného múzea a námestníčka riaditeľa ŠVK v Banskej Bystrici pre LHM</a:t>
          </a:r>
        </a:p>
      </dgm:t>
    </dgm:pt>
    <dgm:pt modelId="{BCF02CD7-9943-4E7C-876A-4139F906E1A3}" type="parTrans" cxnId="{DA220ADD-443C-4E57-AA60-50ACD9B3FE1F}">
      <dgm:prSet/>
      <dgm:spPr/>
      <dgm:t>
        <a:bodyPr/>
        <a:lstStyle/>
        <a:p>
          <a:endParaRPr lang="sk-SK"/>
        </a:p>
      </dgm:t>
    </dgm:pt>
    <dgm:pt modelId="{9E6D7B8F-04D8-4F55-AE4A-4413DEA43918}" type="sibTrans" cxnId="{DA220ADD-443C-4E57-AA60-50ACD9B3FE1F}">
      <dgm:prSet/>
      <dgm:spPr/>
      <dgm:t>
        <a:bodyPr/>
        <a:lstStyle/>
        <a:p>
          <a:endParaRPr lang="sk-SK"/>
        </a:p>
      </dgm:t>
    </dgm:pt>
    <dgm:pt modelId="{3558F155-C7DC-4977-974F-BA35F1274816}">
      <dgm:prSet/>
      <dgm:spPr/>
      <dgm:t>
        <a:bodyPr/>
        <a:lstStyle/>
        <a:p>
          <a:r>
            <a:rPr lang="sk-SK" b="1"/>
            <a:t>Oľga Ruppeldtová</a:t>
          </a:r>
          <a:r>
            <a:rPr lang="sk-SK"/>
            <a:t> – prekladateľka</a:t>
          </a:r>
        </a:p>
      </dgm:t>
    </dgm:pt>
    <dgm:pt modelId="{A1A71E72-9CD2-4A9F-879B-2CA1B6285CC4}" type="parTrans" cxnId="{6FA9D9A4-8BAF-4D78-B6CE-2BEE5F81A512}">
      <dgm:prSet/>
      <dgm:spPr/>
      <dgm:t>
        <a:bodyPr/>
        <a:lstStyle/>
        <a:p>
          <a:endParaRPr lang="sk-SK"/>
        </a:p>
      </dgm:t>
    </dgm:pt>
    <dgm:pt modelId="{AD1F6293-473D-4BA4-98EE-B68BEC4C6793}" type="sibTrans" cxnId="{6FA9D9A4-8BAF-4D78-B6CE-2BEE5F81A512}">
      <dgm:prSet/>
      <dgm:spPr/>
      <dgm:t>
        <a:bodyPr/>
        <a:lstStyle/>
        <a:p>
          <a:endParaRPr lang="sk-SK"/>
        </a:p>
      </dgm:t>
    </dgm:pt>
    <dgm:pt modelId="{700A0D87-5622-4DB2-812F-CB00C4D70E87}">
      <dgm:prSet/>
      <dgm:spPr/>
      <dgm:t>
        <a:bodyPr/>
        <a:lstStyle/>
        <a:p>
          <a:r>
            <a:rPr lang="sk-SK" b="1"/>
            <a:t>Mgr. Juraj Marušiak PhD.</a:t>
          </a:r>
          <a:r>
            <a:rPr lang="sk-SK"/>
            <a:t> – politológ, historik a publicista. Predseda Vedeckej rady Ústavu politických vied SAV a člen Predsedníctva SAV</a:t>
          </a:r>
        </a:p>
      </dgm:t>
    </dgm:pt>
    <dgm:pt modelId="{AD478A55-6B10-47F2-9621-F1DCE3E838E5}" type="parTrans" cxnId="{12D56E29-CE34-43FF-B7AB-146A51307CF6}">
      <dgm:prSet/>
      <dgm:spPr/>
      <dgm:t>
        <a:bodyPr/>
        <a:lstStyle/>
        <a:p>
          <a:endParaRPr lang="sk-SK"/>
        </a:p>
      </dgm:t>
    </dgm:pt>
    <dgm:pt modelId="{2D3D4CB9-FD7F-4B9C-9246-84F3FA4B5987}" type="sibTrans" cxnId="{12D56E29-CE34-43FF-B7AB-146A51307CF6}">
      <dgm:prSet/>
      <dgm:spPr/>
      <dgm:t>
        <a:bodyPr/>
        <a:lstStyle/>
        <a:p>
          <a:endParaRPr lang="sk-SK"/>
        </a:p>
      </dgm:t>
    </dgm:pt>
    <dgm:pt modelId="{C5226B33-78AA-471E-B350-FECBFF2CB6FE}">
      <dgm:prSet/>
      <dgm:spPr/>
      <dgm:t>
        <a:bodyPr/>
        <a:lstStyle/>
        <a:p>
          <a:r>
            <a:rPr lang="sk-SK" b="1" dirty="0"/>
            <a:t>Ivan </a:t>
          </a:r>
          <a:r>
            <a:rPr lang="sk-SK" b="1" dirty="0" err="1"/>
            <a:t>Gontko</a:t>
          </a:r>
          <a:r>
            <a:rPr lang="sk-SK" dirty="0"/>
            <a:t> - herec, dramaturg a organizátor kultúrnych podujatí, člen umeleckého súboru Bábkového divadla, dnes Starého divadla K. Spišáka v Nitre </a:t>
          </a:r>
          <a:br>
            <a:rPr lang="sk-SK" dirty="0"/>
          </a:br>
          <a:r>
            <a:rPr lang="sk-SK" dirty="0"/>
            <a:t>a zakladajúci člen súboru </a:t>
          </a:r>
          <a:r>
            <a:rPr lang="sk-SK" dirty="0" err="1"/>
            <a:t>Teatro</a:t>
          </a:r>
          <a:r>
            <a:rPr lang="sk-SK" dirty="0"/>
            <a:t> </a:t>
          </a:r>
          <a:r>
            <a:rPr lang="sk-SK" dirty="0" err="1"/>
            <a:t>Tatro</a:t>
          </a:r>
          <a:endParaRPr lang="sk-SK" dirty="0"/>
        </a:p>
      </dgm:t>
    </dgm:pt>
    <dgm:pt modelId="{2500BF80-8A80-4741-B776-C8B745833E2F}" type="parTrans" cxnId="{E499E653-F524-4A07-BEBC-C09E6E0B477E}">
      <dgm:prSet/>
      <dgm:spPr/>
      <dgm:t>
        <a:bodyPr/>
        <a:lstStyle/>
        <a:p>
          <a:endParaRPr lang="sk-SK"/>
        </a:p>
      </dgm:t>
    </dgm:pt>
    <dgm:pt modelId="{329B3AAA-603F-41D4-8A03-97DEA7718D57}" type="sibTrans" cxnId="{E499E653-F524-4A07-BEBC-C09E6E0B477E}">
      <dgm:prSet/>
      <dgm:spPr/>
      <dgm:t>
        <a:bodyPr/>
        <a:lstStyle/>
        <a:p>
          <a:endParaRPr lang="sk-SK"/>
        </a:p>
      </dgm:t>
    </dgm:pt>
    <dgm:pt modelId="{EA8B61B7-E75D-404C-A2CF-A0B8C0019881}" type="pres">
      <dgm:prSet presAssocID="{14DD18FD-2A0D-4063-BFEA-BC16F3BF2E5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k-SK"/>
        </a:p>
      </dgm:t>
    </dgm:pt>
    <dgm:pt modelId="{53EDB5F5-80EB-429C-A237-F20E85AEADAE}" type="pres">
      <dgm:prSet presAssocID="{ECC488E5-AC1C-4D53-81A3-3955E1AE896A}" presName="thickLine" presStyleLbl="alignNode1" presStyleIdx="0" presStyleCnt="11"/>
      <dgm:spPr/>
    </dgm:pt>
    <dgm:pt modelId="{154A534A-FDD3-4271-8B9A-4C7415B71E9A}" type="pres">
      <dgm:prSet presAssocID="{ECC488E5-AC1C-4D53-81A3-3955E1AE896A}" presName="horz1" presStyleCnt="0"/>
      <dgm:spPr/>
    </dgm:pt>
    <dgm:pt modelId="{8F22C68A-0F72-4F61-8CF7-E12BD72D8CAB}" type="pres">
      <dgm:prSet presAssocID="{ECC488E5-AC1C-4D53-81A3-3955E1AE896A}" presName="tx1" presStyleLbl="revTx" presStyleIdx="0" presStyleCnt="11"/>
      <dgm:spPr/>
      <dgm:t>
        <a:bodyPr/>
        <a:lstStyle/>
        <a:p>
          <a:endParaRPr lang="sk-SK"/>
        </a:p>
      </dgm:t>
    </dgm:pt>
    <dgm:pt modelId="{B15CA651-5C5B-4A74-989F-0F9FDC0B21C1}" type="pres">
      <dgm:prSet presAssocID="{ECC488E5-AC1C-4D53-81A3-3955E1AE896A}" presName="vert1" presStyleCnt="0"/>
      <dgm:spPr/>
    </dgm:pt>
    <dgm:pt modelId="{683D432A-F06B-477A-A888-765B85860254}" type="pres">
      <dgm:prSet presAssocID="{771AF15F-7C8A-4C84-BE1E-FAFF1E8AA1E2}" presName="thickLine" presStyleLbl="alignNode1" presStyleIdx="1" presStyleCnt="11"/>
      <dgm:spPr/>
    </dgm:pt>
    <dgm:pt modelId="{ABD4B19F-968C-4765-B984-0E407AEE98FE}" type="pres">
      <dgm:prSet presAssocID="{771AF15F-7C8A-4C84-BE1E-FAFF1E8AA1E2}" presName="horz1" presStyleCnt="0"/>
      <dgm:spPr/>
    </dgm:pt>
    <dgm:pt modelId="{99DA1DB9-B8E0-4E20-9E33-A017B2AFE5F6}" type="pres">
      <dgm:prSet presAssocID="{771AF15F-7C8A-4C84-BE1E-FAFF1E8AA1E2}" presName="tx1" presStyleLbl="revTx" presStyleIdx="1" presStyleCnt="11"/>
      <dgm:spPr/>
      <dgm:t>
        <a:bodyPr/>
        <a:lstStyle/>
        <a:p>
          <a:endParaRPr lang="sk-SK"/>
        </a:p>
      </dgm:t>
    </dgm:pt>
    <dgm:pt modelId="{8A999134-ADED-47A8-A332-34719D9BC9A7}" type="pres">
      <dgm:prSet presAssocID="{771AF15F-7C8A-4C84-BE1E-FAFF1E8AA1E2}" presName="vert1" presStyleCnt="0"/>
      <dgm:spPr/>
    </dgm:pt>
    <dgm:pt modelId="{CE136C42-771A-45C5-BA4E-2637466BF472}" type="pres">
      <dgm:prSet presAssocID="{D3C51993-ACDC-4097-99EC-C1D1BE6D1B75}" presName="thickLine" presStyleLbl="alignNode1" presStyleIdx="2" presStyleCnt="11"/>
      <dgm:spPr/>
    </dgm:pt>
    <dgm:pt modelId="{8AF9655A-551F-4FD3-B374-456D6A5FD08C}" type="pres">
      <dgm:prSet presAssocID="{D3C51993-ACDC-4097-99EC-C1D1BE6D1B75}" presName="horz1" presStyleCnt="0"/>
      <dgm:spPr/>
    </dgm:pt>
    <dgm:pt modelId="{A1F17EDE-9BF6-4525-9A3F-4956AA298034}" type="pres">
      <dgm:prSet presAssocID="{D3C51993-ACDC-4097-99EC-C1D1BE6D1B75}" presName="tx1" presStyleLbl="revTx" presStyleIdx="2" presStyleCnt="11"/>
      <dgm:spPr/>
      <dgm:t>
        <a:bodyPr/>
        <a:lstStyle/>
        <a:p>
          <a:endParaRPr lang="sk-SK"/>
        </a:p>
      </dgm:t>
    </dgm:pt>
    <dgm:pt modelId="{D351B602-BA77-4464-9E6B-744A26E50330}" type="pres">
      <dgm:prSet presAssocID="{D3C51993-ACDC-4097-99EC-C1D1BE6D1B75}" presName="vert1" presStyleCnt="0"/>
      <dgm:spPr/>
    </dgm:pt>
    <dgm:pt modelId="{64E8E3C5-1362-4337-BB7C-15EA3AF11E21}" type="pres">
      <dgm:prSet presAssocID="{D7E050AD-7443-4575-9B06-E60C7F7F3408}" presName="thickLine" presStyleLbl="alignNode1" presStyleIdx="3" presStyleCnt="11"/>
      <dgm:spPr/>
    </dgm:pt>
    <dgm:pt modelId="{1044074C-C249-480B-9C8D-E9FCD2A32C76}" type="pres">
      <dgm:prSet presAssocID="{D7E050AD-7443-4575-9B06-E60C7F7F3408}" presName="horz1" presStyleCnt="0"/>
      <dgm:spPr/>
    </dgm:pt>
    <dgm:pt modelId="{6628F79B-59B2-4FB3-A83D-ED394A30D262}" type="pres">
      <dgm:prSet presAssocID="{D7E050AD-7443-4575-9B06-E60C7F7F3408}" presName="tx1" presStyleLbl="revTx" presStyleIdx="3" presStyleCnt="11"/>
      <dgm:spPr/>
      <dgm:t>
        <a:bodyPr/>
        <a:lstStyle/>
        <a:p>
          <a:endParaRPr lang="sk-SK"/>
        </a:p>
      </dgm:t>
    </dgm:pt>
    <dgm:pt modelId="{33B5EF80-189A-4407-9FF4-75240F24E992}" type="pres">
      <dgm:prSet presAssocID="{D7E050AD-7443-4575-9B06-E60C7F7F3408}" presName="vert1" presStyleCnt="0"/>
      <dgm:spPr/>
    </dgm:pt>
    <dgm:pt modelId="{DC340347-91D9-4976-9F1A-D9FB1DB96A25}" type="pres">
      <dgm:prSet presAssocID="{84382CC2-E8F6-4068-9797-F9809A2537A6}" presName="thickLine" presStyleLbl="alignNode1" presStyleIdx="4" presStyleCnt="11"/>
      <dgm:spPr/>
    </dgm:pt>
    <dgm:pt modelId="{7268E82C-079E-4887-85B5-F0FFAD8890A8}" type="pres">
      <dgm:prSet presAssocID="{84382CC2-E8F6-4068-9797-F9809A2537A6}" presName="horz1" presStyleCnt="0"/>
      <dgm:spPr/>
    </dgm:pt>
    <dgm:pt modelId="{19EE9A91-01DD-49F3-BD9E-B7DC056A33D3}" type="pres">
      <dgm:prSet presAssocID="{84382CC2-E8F6-4068-9797-F9809A2537A6}" presName="tx1" presStyleLbl="revTx" presStyleIdx="4" presStyleCnt="11"/>
      <dgm:spPr/>
      <dgm:t>
        <a:bodyPr/>
        <a:lstStyle/>
        <a:p>
          <a:endParaRPr lang="sk-SK"/>
        </a:p>
      </dgm:t>
    </dgm:pt>
    <dgm:pt modelId="{D40BB86B-2954-411E-BD11-81E807AD5EC9}" type="pres">
      <dgm:prSet presAssocID="{84382CC2-E8F6-4068-9797-F9809A2537A6}" presName="vert1" presStyleCnt="0"/>
      <dgm:spPr/>
    </dgm:pt>
    <dgm:pt modelId="{D26601CC-E3C7-4ECC-A90A-BAAB256AEE9F}" type="pres">
      <dgm:prSet presAssocID="{631AEC4B-3556-4025-8F12-2D9E8C840143}" presName="thickLine" presStyleLbl="alignNode1" presStyleIdx="5" presStyleCnt="11"/>
      <dgm:spPr/>
    </dgm:pt>
    <dgm:pt modelId="{7827880F-10BB-49F8-92E8-96BDA51C3F82}" type="pres">
      <dgm:prSet presAssocID="{631AEC4B-3556-4025-8F12-2D9E8C840143}" presName="horz1" presStyleCnt="0"/>
      <dgm:spPr/>
    </dgm:pt>
    <dgm:pt modelId="{814074CA-93D3-463A-B1FA-20020591D080}" type="pres">
      <dgm:prSet presAssocID="{631AEC4B-3556-4025-8F12-2D9E8C840143}" presName="tx1" presStyleLbl="revTx" presStyleIdx="5" presStyleCnt="11"/>
      <dgm:spPr/>
      <dgm:t>
        <a:bodyPr/>
        <a:lstStyle/>
        <a:p>
          <a:endParaRPr lang="sk-SK"/>
        </a:p>
      </dgm:t>
    </dgm:pt>
    <dgm:pt modelId="{D8F4DC8A-4D53-4276-A7F4-A14057093030}" type="pres">
      <dgm:prSet presAssocID="{631AEC4B-3556-4025-8F12-2D9E8C840143}" presName="vert1" presStyleCnt="0"/>
      <dgm:spPr/>
    </dgm:pt>
    <dgm:pt modelId="{0994DB40-6D7F-40BB-984C-5A13BB38324D}" type="pres">
      <dgm:prSet presAssocID="{9E0FB443-5FFE-4FC6-ACB2-65ACC0FD39F4}" presName="thickLine" presStyleLbl="alignNode1" presStyleIdx="6" presStyleCnt="11"/>
      <dgm:spPr/>
    </dgm:pt>
    <dgm:pt modelId="{EBF9F958-5B5B-4C40-B636-23EC3CCBF419}" type="pres">
      <dgm:prSet presAssocID="{9E0FB443-5FFE-4FC6-ACB2-65ACC0FD39F4}" presName="horz1" presStyleCnt="0"/>
      <dgm:spPr/>
    </dgm:pt>
    <dgm:pt modelId="{1AA65A96-926D-41BB-A18A-0525A9476709}" type="pres">
      <dgm:prSet presAssocID="{9E0FB443-5FFE-4FC6-ACB2-65ACC0FD39F4}" presName="tx1" presStyleLbl="revTx" presStyleIdx="6" presStyleCnt="11"/>
      <dgm:spPr/>
      <dgm:t>
        <a:bodyPr/>
        <a:lstStyle/>
        <a:p>
          <a:endParaRPr lang="sk-SK"/>
        </a:p>
      </dgm:t>
    </dgm:pt>
    <dgm:pt modelId="{A49CFFC7-9FF4-43EC-B17E-C14FC7718770}" type="pres">
      <dgm:prSet presAssocID="{9E0FB443-5FFE-4FC6-ACB2-65ACC0FD39F4}" presName="vert1" presStyleCnt="0"/>
      <dgm:spPr/>
    </dgm:pt>
    <dgm:pt modelId="{FDEE3A74-E90E-4971-AF22-223C9754E391}" type="pres">
      <dgm:prSet presAssocID="{906B7882-CE67-4C3F-917E-63F95216859A}" presName="thickLine" presStyleLbl="alignNode1" presStyleIdx="7" presStyleCnt="11"/>
      <dgm:spPr/>
    </dgm:pt>
    <dgm:pt modelId="{83190262-2D00-494D-B399-5A4AACF8A375}" type="pres">
      <dgm:prSet presAssocID="{906B7882-CE67-4C3F-917E-63F95216859A}" presName="horz1" presStyleCnt="0"/>
      <dgm:spPr/>
    </dgm:pt>
    <dgm:pt modelId="{A93A1D77-D021-4233-9567-1A10BAE7C09A}" type="pres">
      <dgm:prSet presAssocID="{906B7882-CE67-4C3F-917E-63F95216859A}" presName="tx1" presStyleLbl="revTx" presStyleIdx="7" presStyleCnt="11"/>
      <dgm:spPr/>
      <dgm:t>
        <a:bodyPr/>
        <a:lstStyle/>
        <a:p>
          <a:endParaRPr lang="sk-SK"/>
        </a:p>
      </dgm:t>
    </dgm:pt>
    <dgm:pt modelId="{BEBE6C9A-DE1C-4848-9A74-73DDEE0181AC}" type="pres">
      <dgm:prSet presAssocID="{906B7882-CE67-4C3F-917E-63F95216859A}" presName="vert1" presStyleCnt="0"/>
      <dgm:spPr/>
    </dgm:pt>
    <dgm:pt modelId="{86C260EF-0BBB-4F7C-970F-F1A6AC4B7A67}" type="pres">
      <dgm:prSet presAssocID="{3558F155-C7DC-4977-974F-BA35F1274816}" presName="thickLine" presStyleLbl="alignNode1" presStyleIdx="8" presStyleCnt="11"/>
      <dgm:spPr/>
    </dgm:pt>
    <dgm:pt modelId="{5875C4BC-A6E6-4931-A1D7-D7CC29A552AD}" type="pres">
      <dgm:prSet presAssocID="{3558F155-C7DC-4977-974F-BA35F1274816}" presName="horz1" presStyleCnt="0"/>
      <dgm:spPr/>
    </dgm:pt>
    <dgm:pt modelId="{E5740EEC-9796-43AF-AE3D-51A32E3C21A5}" type="pres">
      <dgm:prSet presAssocID="{3558F155-C7DC-4977-974F-BA35F1274816}" presName="tx1" presStyleLbl="revTx" presStyleIdx="8" presStyleCnt="11"/>
      <dgm:spPr/>
      <dgm:t>
        <a:bodyPr/>
        <a:lstStyle/>
        <a:p>
          <a:endParaRPr lang="sk-SK"/>
        </a:p>
      </dgm:t>
    </dgm:pt>
    <dgm:pt modelId="{BE31CFFB-705B-4DF6-94A1-9989E38DBA6C}" type="pres">
      <dgm:prSet presAssocID="{3558F155-C7DC-4977-974F-BA35F1274816}" presName="vert1" presStyleCnt="0"/>
      <dgm:spPr/>
    </dgm:pt>
    <dgm:pt modelId="{B9F4999F-8C91-4A3C-A383-99F4D7FED5AD}" type="pres">
      <dgm:prSet presAssocID="{700A0D87-5622-4DB2-812F-CB00C4D70E87}" presName="thickLine" presStyleLbl="alignNode1" presStyleIdx="9" presStyleCnt="11"/>
      <dgm:spPr/>
    </dgm:pt>
    <dgm:pt modelId="{8A2E31B9-3679-4D61-BBBB-F8C99B9EE640}" type="pres">
      <dgm:prSet presAssocID="{700A0D87-5622-4DB2-812F-CB00C4D70E87}" presName="horz1" presStyleCnt="0"/>
      <dgm:spPr/>
    </dgm:pt>
    <dgm:pt modelId="{30488DC1-F384-4298-9175-BC74F65756CB}" type="pres">
      <dgm:prSet presAssocID="{700A0D87-5622-4DB2-812F-CB00C4D70E87}" presName="tx1" presStyleLbl="revTx" presStyleIdx="9" presStyleCnt="11"/>
      <dgm:spPr/>
      <dgm:t>
        <a:bodyPr/>
        <a:lstStyle/>
        <a:p>
          <a:endParaRPr lang="sk-SK"/>
        </a:p>
      </dgm:t>
    </dgm:pt>
    <dgm:pt modelId="{B856ACF3-95DE-4D31-9CDE-AC2206030904}" type="pres">
      <dgm:prSet presAssocID="{700A0D87-5622-4DB2-812F-CB00C4D70E87}" presName="vert1" presStyleCnt="0"/>
      <dgm:spPr/>
    </dgm:pt>
    <dgm:pt modelId="{2B32B757-130E-46A7-B061-74B2927588E6}" type="pres">
      <dgm:prSet presAssocID="{C5226B33-78AA-471E-B350-FECBFF2CB6FE}" presName="thickLine" presStyleLbl="alignNode1" presStyleIdx="10" presStyleCnt="11"/>
      <dgm:spPr/>
    </dgm:pt>
    <dgm:pt modelId="{CECA7DE6-BA0F-4E94-B127-7BB14BF7CFAB}" type="pres">
      <dgm:prSet presAssocID="{C5226B33-78AA-471E-B350-FECBFF2CB6FE}" presName="horz1" presStyleCnt="0"/>
      <dgm:spPr/>
    </dgm:pt>
    <dgm:pt modelId="{4D8FD2EC-5CF8-4A0C-A34E-B9FCBD46B888}" type="pres">
      <dgm:prSet presAssocID="{C5226B33-78AA-471E-B350-FECBFF2CB6FE}" presName="tx1" presStyleLbl="revTx" presStyleIdx="10" presStyleCnt="11"/>
      <dgm:spPr/>
      <dgm:t>
        <a:bodyPr/>
        <a:lstStyle/>
        <a:p>
          <a:endParaRPr lang="sk-SK"/>
        </a:p>
      </dgm:t>
    </dgm:pt>
    <dgm:pt modelId="{BA1F57ED-0690-4159-8639-E73C5DAFC324}" type="pres">
      <dgm:prSet presAssocID="{C5226B33-78AA-471E-B350-FECBFF2CB6FE}" presName="vert1" presStyleCnt="0"/>
      <dgm:spPr/>
    </dgm:pt>
  </dgm:ptLst>
  <dgm:cxnLst>
    <dgm:cxn modelId="{46E20A16-A8BD-44F0-8AF6-D30155FCF6AE}" srcId="{14DD18FD-2A0D-4063-BFEA-BC16F3BF2E51}" destId="{9E0FB443-5FFE-4FC6-ACB2-65ACC0FD39F4}" srcOrd="6" destOrd="0" parTransId="{62CF5F58-9528-443A-9816-246BAE390CA7}" sibTransId="{A29C9B30-10EF-49A6-8333-8AD6FAE1EDD0}"/>
    <dgm:cxn modelId="{12D56E29-CE34-43FF-B7AB-146A51307CF6}" srcId="{14DD18FD-2A0D-4063-BFEA-BC16F3BF2E51}" destId="{700A0D87-5622-4DB2-812F-CB00C4D70E87}" srcOrd="9" destOrd="0" parTransId="{AD478A55-6B10-47F2-9621-F1DCE3E838E5}" sibTransId="{2D3D4CB9-FD7F-4B9C-9246-84F3FA4B5987}"/>
    <dgm:cxn modelId="{E499E653-F524-4A07-BEBC-C09E6E0B477E}" srcId="{14DD18FD-2A0D-4063-BFEA-BC16F3BF2E51}" destId="{C5226B33-78AA-471E-B350-FECBFF2CB6FE}" srcOrd="10" destOrd="0" parTransId="{2500BF80-8A80-4741-B776-C8B745833E2F}" sibTransId="{329B3AAA-603F-41D4-8A03-97DEA7718D57}"/>
    <dgm:cxn modelId="{9489C686-443F-41B5-9729-6264F85C91A6}" srcId="{14DD18FD-2A0D-4063-BFEA-BC16F3BF2E51}" destId="{771AF15F-7C8A-4C84-BE1E-FAFF1E8AA1E2}" srcOrd="1" destOrd="0" parTransId="{B9401AFF-802B-4052-9997-EF74B93819B6}" sibTransId="{708969D0-2802-4980-93B5-AA728407B19D}"/>
    <dgm:cxn modelId="{9DD02DD2-3B03-480A-A200-62313C9D0DB4}" type="presOf" srcId="{3558F155-C7DC-4977-974F-BA35F1274816}" destId="{E5740EEC-9796-43AF-AE3D-51A32E3C21A5}" srcOrd="0" destOrd="0" presId="urn:microsoft.com/office/officeart/2008/layout/LinedList"/>
    <dgm:cxn modelId="{0BD7DD26-69E1-4D81-BAC6-1F50C4C0445B}" srcId="{14DD18FD-2A0D-4063-BFEA-BC16F3BF2E51}" destId="{D7E050AD-7443-4575-9B06-E60C7F7F3408}" srcOrd="3" destOrd="0" parTransId="{AEFA50DE-2E04-4FE7-BF22-44CDA1622564}" sibTransId="{2D59B747-9AF0-4EAC-ABB1-494F1EE2B7B9}"/>
    <dgm:cxn modelId="{FD59ADD4-82C6-43F0-B5CA-7F8720FEF310}" type="presOf" srcId="{C5226B33-78AA-471E-B350-FECBFF2CB6FE}" destId="{4D8FD2EC-5CF8-4A0C-A34E-B9FCBD46B888}" srcOrd="0" destOrd="0" presId="urn:microsoft.com/office/officeart/2008/layout/LinedList"/>
    <dgm:cxn modelId="{BF405E4A-2A32-491B-84DA-BAD1A02798EC}" type="presOf" srcId="{D7E050AD-7443-4575-9B06-E60C7F7F3408}" destId="{6628F79B-59B2-4FB3-A83D-ED394A30D262}" srcOrd="0" destOrd="0" presId="urn:microsoft.com/office/officeart/2008/layout/LinedList"/>
    <dgm:cxn modelId="{65409BB9-44BF-47F6-B1E5-F6A02C464D50}" srcId="{14DD18FD-2A0D-4063-BFEA-BC16F3BF2E51}" destId="{631AEC4B-3556-4025-8F12-2D9E8C840143}" srcOrd="5" destOrd="0" parTransId="{277F5BCB-EAAA-440A-8161-CB7B6C372CD4}" sibTransId="{9CA3C143-38AF-4336-8601-7A2941BDFB51}"/>
    <dgm:cxn modelId="{5797F8EC-08B4-4AE5-ADCD-31F56CBBE1EB}" type="presOf" srcId="{14DD18FD-2A0D-4063-BFEA-BC16F3BF2E51}" destId="{EA8B61B7-E75D-404C-A2CF-A0B8C0019881}" srcOrd="0" destOrd="0" presId="urn:microsoft.com/office/officeart/2008/layout/LinedList"/>
    <dgm:cxn modelId="{9FDBDEBD-BD99-47D2-9954-90C9642C9052}" type="presOf" srcId="{771AF15F-7C8A-4C84-BE1E-FAFF1E8AA1E2}" destId="{99DA1DB9-B8E0-4E20-9E33-A017B2AFE5F6}" srcOrd="0" destOrd="0" presId="urn:microsoft.com/office/officeart/2008/layout/LinedList"/>
    <dgm:cxn modelId="{674A3F19-5A7B-48D6-B0EF-B708269E722E}" type="presOf" srcId="{906B7882-CE67-4C3F-917E-63F95216859A}" destId="{A93A1D77-D021-4233-9567-1A10BAE7C09A}" srcOrd="0" destOrd="0" presId="urn:microsoft.com/office/officeart/2008/layout/LinedList"/>
    <dgm:cxn modelId="{8067A364-A83C-4814-8607-E59112C2A5C5}" type="presOf" srcId="{700A0D87-5622-4DB2-812F-CB00C4D70E87}" destId="{30488DC1-F384-4298-9175-BC74F65756CB}" srcOrd="0" destOrd="0" presId="urn:microsoft.com/office/officeart/2008/layout/LinedList"/>
    <dgm:cxn modelId="{D9156F1A-E8D3-44CA-A208-A1A997AF1E0A}" srcId="{14DD18FD-2A0D-4063-BFEA-BC16F3BF2E51}" destId="{ECC488E5-AC1C-4D53-81A3-3955E1AE896A}" srcOrd="0" destOrd="0" parTransId="{92F61DD3-4253-4AA7-8606-E9689BA687A0}" sibTransId="{CD4B7B8E-99F1-4CB7-B4F0-EDE385737BE0}"/>
    <dgm:cxn modelId="{80AC57B7-B222-4CC3-B122-4E4AF9B22327}" type="presOf" srcId="{631AEC4B-3556-4025-8F12-2D9E8C840143}" destId="{814074CA-93D3-463A-B1FA-20020591D080}" srcOrd="0" destOrd="0" presId="urn:microsoft.com/office/officeart/2008/layout/LinedList"/>
    <dgm:cxn modelId="{F472128F-9E8A-4454-89F4-D27491236181}" type="presOf" srcId="{84382CC2-E8F6-4068-9797-F9809A2537A6}" destId="{19EE9A91-01DD-49F3-BD9E-B7DC056A33D3}" srcOrd="0" destOrd="0" presId="urn:microsoft.com/office/officeart/2008/layout/LinedList"/>
    <dgm:cxn modelId="{6A68EB44-FF53-4EA3-AD38-33DC59DC8CA7}" type="presOf" srcId="{ECC488E5-AC1C-4D53-81A3-3955E1AE896A}" destId="{8F22C68A-0F72-4F61-8CF7-E12BD72D8CAB}" srcOrd="0" destOrd="0" presId="urn:microsoft.com/office/officeart/2008/layout/LinedList"/>
    <dgm:cxn modelId="{6FA9D9A4-8BAF-4D78-B6CE-2BEE5F81A512}" srcId="{14DD18FD-2A0D-4063-BFEA-BC16F3BF2E51}" destId="{3558F155-C7DC-4977-974F-BA35F1274816}" srcOrd="8" destOrd="0" parTransId="{A1A71E72-9CD2-4A9F-879B-2CA1B6285CC4}" sibTransId="{AD1F6293-473D-4BA4-98EE-B68BEC4C6793}"/>
    <dgm:cxn modelId="{E2ACAEF4-4D44-4350-AE57-5D8A6E6C50E7}" srcId="{14DD18FD-2A0D-4063-BFEA-BC16F3BF2E51}" destId="{84382CC2-E8F6-4068-9797-F9809A2537A6}" srcOrd="4" destOrd="0" parTransId="{CB86DF16-0F72-4C03-918E-D6960C9732BF}" sibTransId="{A41CC332-9D2B-4F8A-8E21-F52B7AC29F62}"/>
    <dgm:cxn modelId="{597E15DF-0724-4853-8269-172A22C852AF}" type="presOf" srcId="{D3C51993-ACDC-4097-99EC-C1D1BE6D1B75}" destId="{A1F17EDE-9BF6-4525-9A3F-4956AA298034}" srcOrd="0" destOrd="0" presId="urn:microsoft.com/office/officeart/2008/layout/LinedList"/>
    <dgm:cxn modelId="{CAA0EA17-015D-4CCD-9F02-05F262BD810C}" srcId="{14DD18FD-2A0D-4063-BFEA-BC16F3BF2E51}" destId="{D3C51993-ACDC-4097-99EC-C1D1BE6D1B75}" srcOrd="2" destOrd="0" parTransId="{C6CA61FD-87B5-4074-A3EF-D5864277FB28}" sibTransId="{F9E6EFFE-9160-44FB-AA68-71DF9DBE0D5D}"/>
    <dgm:cxn modelId="{1A72725C-456D-4A7D-B38D-407A6A6FBA03}" type="presOf" srcId="{9E0FB443-5FFE-4FC6-ACB2-65ACC0FD39F4}" destId="{1AA65A96-926D-41BB-A18A-0525A9476709}" srcOrd="0" destOrd="0" presId="urn:microsoft.com/office/officeart/2008/layout/LinedList"/>
    <dgm:cxn modelId="{DA220ADD-443C-4E57-AA60-50ACD9B3FE1F}" srcId="{14DD18FD-2A0D-4063-BFEA-BC16F3BF2E51}" destId="{906B7882-CE67-4C3F-917E-63F95216859A}" srcOrd="7" destOrd="0" parTransId="{BCF02CD7-9943-4E7C-876A-4139F906E1A3}" sibTransId="{9E6D7B8F-04D8-4F55-AE4A-4413DEA43918}"/>
    <dgm:cxn modelId="{42B7D1F5-3C96-4CC9-BE90-B78837B2943D}" type="presParOf" srcId="{EA8B61B7-E75D-404C-A2CF-A0B8C0019881}" destId="{53EDB5F5-80EB-429C-A237-F20E85AEADAE}" srcOrd="0" destOrd="0" presId="urn:microsoft.com/office/officeart/2008/layout/LinedList"/>
    <dgm:cxn modelId="{21595B1F-506C-40BE-9CA7-A9F217D1B6BA}" type="presParOf" srcId="{EA8B61B7-E75D-404C-A2CF-A0B8C0019881}" destId="{154A534A-FDD3-4271-8B9A-4C7415B71E9A}" srcOrd="1" destOrd="0" presId="urn:microsoft.com/office/officeart/2008/layout/LinedList"/>
    <dgm:cxn modelId="{981B97A5-81E5-48A5-8970-66870BF44833}" type="presParOf" srcId="{154A534A-FDD3-4271-8B9A-4C7415B71E9A}" destId="{8F22C68A-0F72-4F61-8CF7-E12BD72D8CAB}" srcOrd="0" destOrd="0" presId="urn:microsoft.com/office/officeart/2008/layout/LinedList"/>
    <dgm:cxn modelId="{1F561165-BE4D-4292-A12F-668D461D0EA3}" type="presParOf" srcId="{154A534A-FDD3-4271-8B9A-4C7415B71E9A}" destId="{B15CA651-5C5B-4A74-989F-0F9FDC0B21C1}" srcOrd="1" destOrd="0" presId="urn:microsoft.com/office/officeart/2008/layout/LinedList"/>
    <dgm:cxn modelId="{ECED9296-FF9D-4431-85EA-A11F8C9EA79C}" type="presParOf" srcId="{EA8B61B7-E75D-404C-A2CF-A0B8C0019881}" destId="{683D432A-F06B-477A-A888-765B85860254}" srcOrd="2" destOrd="0" presId="urn:microsoft.com/office/officeart/2008/layout/LinedList"/>
    <dgm:cxn modelId="{B4EA40CB-0C74-42E9-8D80-34685139576A}" type="presParOf" srcId="{EA8B61B7-E75D-404C-A2CF-A0B8C0019881}" destId="{ABD4B19F-968C-4765-B984-0E407AEE98FE}" srcOrd="3" destOrd="0" presId="urn:microsoft.com/office/officeart/2008/layout/LinedList"/>
    <dgm:cxn modelId="{673688B9-E218-466D-A7DF-7497E83F35A5}" type="presParOf" srcId="{ABD4B19F-968C-4765-B984-0E407AEE98FE}" destId="{99DA1DB9-B8E0-4E20-9E33-A017B2AFE5F6}" srcOrd="0" destOrd="0" presId="urn:microsoft.com/office/officeart/2008/layout/LinedList"/>
    <dgm:cxn modelId="{42D3F4CB-25D2-498F-B434-7322E3406B21}" type="presParOf" srcId="{ABD4B19F-968C-4765-B984-0E407AEE98FE}" destId="{8A999134-ADED-47A8-A332-34719D9BC9A7}" srcOrd="1" destOrd="0" presId="urn:microsoft.com/office/officeart/2008/layout/LinedList"/>
    <dgm:cxn modelId="{67B8F7DD-8AE9-47B7-AB7C-76748BBD2E96}" type="presParOf" srcId="{EA8B61B7-E75D-404C-A2CF-A0B8C0019881}" destId="{CE136C42-771A-45C5-BA4E-2637466BF472}" srcOrd="4" destOrd="0" presId="urn:microsoft.com/office/officeart/2008/layout/LinedList"/>
    <dgm:cxn modelId="{143C3770-DDC3-4AF5-95F1-869EF5E9EB64}" type="presParOf" srcId="{EA8B61B7-E75D-404C-A2CF-A0B8C0019881}" destId="{8AF9655A-551F-4FD3-B374-456D6A5FD08C}" srcOrd="5" destOrd="0" presId="urn:microsoft.com/office/officeart/2008/layout/LinedList"/>
    <dgm:cxn modelId="{50437456-F79F-4879-A235-65C255CB3772}" type="presParOf" srcId="{8AF9655A-551F-4FD3-B374-456D6A5FD08C}" destId="{A1F17EDE-9BF6-4525-9A3F-4956AA298034}" srcOrd="0" destOrd="0" presId="urn:microsoft.com/office/officeart/2008/layout/LinedList"/>
    <dgm:cxn modelId="{4BBC3F11-E312-40ED-BCEB-4C8365DF6EAA}" type="presParOf" srcId="{8AF9655A-551F-4FD3-B374-456D6A5FD08C}" destId="{D351B602-BA77-4464-9E6B-744A26E50330}" srcOrd="1" destOrd="0" presId="urn:microsoft.com/office/officeart/2008/layout/LinedList"/>
    <dgm:cxn modelId="{83049343-515B-4D5C-841A-339621FA0C92}" type="presParOf" srcId="{EA8B61B7-E75D-404C-A2CF-A0B8C0019881}" destId="{64E8E3C5-1362-4337-BB7C-15EA3AF11E21}" srcOrd="6" destOrd="0" presId="urn:microsoft.com/office/officeart/2008/layout/LinedList"/>
    <dgm:cxn modelId="{298E6D94-7E52-4BE7-B3F2-C52EB970913C}" type="presParOf" srcId="{EA8B61B7-E75D-404C-A2CF-A0B8C0019881}" destId="{1044074C-C249-480B-9C8D-E9FCD2A32C76}" srcOrd="7" destOrd="0" presId="urn:microsoft.com/office/officeart/2008/layout/LinedList"/>
    <dgm:cxn modelId="{1D97B0D8-A589-4878-BF48-815010B6679E}" type="presParOf" srcId="{1044074C-C249-480B-9C8D-E9FCD2A32C76}" destId="{6628F79B-59B2-4FB3-A83D-ED394A30D262}" srcOrd="0" destOrd="0" presId="urn:microsoft.com/office/officeart/2008/layout/LinedList"/>
    <dgm:cxn modelId="{C41F1FD9-CA3A-4802-8460-2C0D700A30AF}" type="presParOf" srcId="{1044074C-C249-480B-9C8D-E9FCD2A32C76}" destId="{33B5EF80-189A-4407-9FF4-75240F24E992}" srcOrd="1" destOrd="0" presId="urn:microsoft.com/office/officeart/2008/layout/LinedList"/>
    <dgm:cxn modelId="{5C4AA270-85E1-4072-9112-3B42240F39F8}" type="presParOf" srcId="{EA8B61B7-E75D-404C-A2CF-A0B8C0019881}" destId="{DC340347-91D9-4976-9F1A-D9FB1DB96A25}" srcOrd="8" destOrd="0" presId="urn:microsoft.com/office/officeart/2008/layout/LinedList"/>
    <dgm:cxn modelId="{3BEF4E3C-17A8-4CB2-A196-A2949EE62D58}" type="presParOf" srcId="{EA8B61B7-E75D-404C-A2CF-A0B8C0019881}" destId="{7268E82C-079E-4887-85B5-F0FFAD8890A8}" srcOrd="9" destOrd="0" presId="urn:microsoft.com/office/officeart/2008/layout/LinedList"/>
    <dgm:cxn modelId="{A738179B-2049-406B-A244-F11A2D0086FC}" type="presParOf" srcId="{7268E82C-079E-4887-85B5-F0FFAD8890A8}" destId="{19EE9A91-01DD-49F3-BD9E-B7DC056A33D3}" srcOrd="0" destOrd="0" presId="urn:microsoft.com/office/officeart/2008/layout/LinedList"/>
    <dgm:cxn modelId="{23B13E07-8634-48BF-B0DD-17B173A3E5FE}" type="presParOf" srcId="{7268E82C-079E-4887-85B5-F0FFAD8890A8}" destId="{D40BB86B-2954-411E-BD11-81E807AD5EC9}" srcOrd="1" destOrd="0" presId="urn:microsoft.com/office/officeart/2008/layout/LinedList"/>
    <dgm:cxn modelId="{5E634DC2-6E54-4AB6-90AD-5D870738EBDA}" type="presParOf" srcId="{EA8B61B7-E75D-404C-A2CF-A0B8C0019881}" destId="{D26601CC-E3C7-4ECC-A90A-BAAB256AEE9F}" srcOrd="10" destOrd="0" presId="urn:microsoft.com/office/officeart/2008/layout/LinedList"/>
    <dgm:cxn modelId="{4DC44C39-1F3B-4FA8-A758-BAEF44B1BADE}" type="presParOf" srcId="{EA8B61B7-E75D-404C-A2CF-A0B8C0019881}" destId="{7827880F-10BB-49F8-92E8-96BDA51C3F82}" srcOrd="11" destOrd="0" presId="urn:microsoft.com/office/officeart/2008/layout/LinedList"/>
    <dgm:cxn modelId="{0B0D3986-C9E2-4CFA-8A68-8DCB116A4038}" type="presParOf" srcId="{7827880F-10BB-49F8-92E8-96BDA51C3F82}" destId="{814074CA-93D3-463A-B1FA-20020591D080}" srcOrd="0" destOrd="0" presId="urn:microsoft.com/office/officeart/2008/layout/LinedList"/>
    <dgm:cxn modelId="{CAEAB04A-236A-4B78-BF8B-A271263658E3}" type="presParOf" srcId="{7827880F-10BB-49F8-92E8-96BDA51C3F82}" destId="{D8F4DC8A-4D53-4276-A7F4-A14057093030}" srcOrd="1" destOrd="0" presId="urn:microsoft.com/office/officeart/2008/layout/LinedList"/>
    <dgm:cxn modelId="{0B765D96-5824-459B-8C46-2AE006B5B05E}" type="presParOf" srcId="{EA8B61B7-E75D-404C-A2CF-A0B8C0019881}" destId="{0994DB40-6D7F-40BB-984C-5A13BB38324D}" srcOrd="12" destOrd="0" presId="urn:microsoft.com/office/officeart/2008/layout/LinedList"/>
    <dgm:cxn modelId="{3C248A9D-3CD0-4937-8576-11A9F9CFAA0F}" type="presParOf" srcId="{EA8B61B7-E75D-404C-A2CF-A0B8C0019881}" destId="{EBF9F958-5B5B-4C40-B636-23EC3CCBF419}" srcOrd="13" destOrd="0" presId="urn:microsoft.com/office/officeart/2008/layout/LinedList"/>
    <dgm:cxn modelId="{DC2E76C6-28F9-45C2-8669-A2042D48B8B1}" type="presParOf" srcId="{EBF9F958-5B5B-4C40-B636-23EC3CCBF419}" destId="{1AA65A96-926D-41BB-A18A-0525A9476709}" srcOrd="0" destOrd="0" presId="urn:microsoft.com/office/officeart/2008/layout/LinedList"/>
    <dgm:cxn modelId="{DBFC0C05-87BD-49E5-8A3E-03BA9ABB0069}" type="presParOf" srcId="{EBF9F958-5B5B-4C40-B636-23EC3CCBF419}" destId="{A49CFFC7-9FF4-43EC-B17E-C14FC7718770}" srcOrd="1" destOrd="0" presId="urn:microsoft.com/office/officeart/2008/layout/LinedList"/>
    <dgm:cxn modelId="{8375939E-12EB-41D2-8FD1-B90911DD28CC}" type="presParOf" srcId="{EA8B61B7-E75D-404C-A2CF-A0B8C0019881}" destId="{FDEE3A74-E90E-4971-AF22-223C9754E391}" srcOrd="14" destOrd="0" presId="urn:microsoft.com/office/officeart/2008/layout/LinedList"/>
    <dgm:cxn modelId="{F934F31F-0A78-4108-8266-6825660FF624}" type="presParOf" srcId="{EA8B61B7-E75D-404C-A2CF-A0B8C0019881}" destId="{83190262-2D00-494D-B399-5A4AACF8A375}" srcOrd="15" destOrd="0" presId="urn:microsoft.com/office/officeart/2008/layout/LinedList"/>
    <dgm:cxn modelId="{689AB939-6000-4A77-8C8F-A98515736139}" type="presParOf" srcId="{83190262-2D00-494D-B399-5A4AACF8A375}" destId="{A93A1D77-D021-4233-9567-1A10BAE7C09A}" srcOrd="0" destOrd="0" presId="urn:microsoft.com/office/officeart/2008/layout/LinedList"/>
    <dgm:cxn modelId="{89BAED95-C7CC-42C4-85D1-CCC334248779}" type="presParOf" srcId="{83190262-2D00-494D-B399-5A4AACF8A375}" destId="{BEBE6C9A-DE1C-4848-9A74-73DDEE0181AC}" srcOrd="1" destOrd="0" presId="urn:microsoft.com/office/officeart/2008/layout/LinedList"/>
    <dgm:cxn modelId="{6D64BEEB-B39B-4087-B8AD-B0F6AF185C78}" type="presParOf" srcId="{EA8B61B7-E75D-404C-A2CF-A0B8C0019881}" destId="{86C260EF-0BBB-4F7C-970F-F1A6AC4B7A67}" srcOrd="16" destOrd="0" presId="urn:microsoft.com/office/officeart/2008/layout/LinedList"/>
    <dgm:cxn modelId="{A4BFD734-F200-4E05-9E40-FB20EF6CB197}" type="presParOf" srcId="{EA8B61B7-E75D-404C-A2CF-A0B8C0019881}" destId="{5875C4BC-A6E6-4931-A1D7-D7CC29A552AD}" srcOrd="17" destOrd="0" presId="urn:microsoft.com/office/officeart/2008/layout/LinedList"/>
    <dgm:cxn modelId="{E6616CF7-1F6E-4501-8045-63D6BA7D4855}" type="presParOf" srcId="{5875C4BC-A6E6-4931-A1D7-D7CC29A552AD}" destId="{E5740EEC-9796-43AF-AE3D-51A32E3C21A5}" srcOrd="0" destOrd="0" presId="urn:microsoft.com/office/officeart/2008/layout/LinedList"/>
    <dgm:cxn modelId="{3639DCB9-C86E-4F5E-8286-B8D74F1B6CD7}" type="presParOf" srcId="{5875C4BC-A6E6-4931-A1D7-D7CC29A552AD}" destId="{BE31CFFB-705B-4DF6-94A1-9989E38DBA6C}" srcOrd="1" destOrd="0" presId="urn:microsoft.com/office/officeart/2008/layout/LinedList"/>
    <dgm:cxn modelId="{F00F0ADE-6B5D-4F37-B066-3FF2A2AA3D8B}" type="presParOf" srcId="{EA8B61B7-E75D-404C-A2CF-A0B8C0019881}" destId="{B9F4999F-8C91-4A3C-A383-99F4D7FED5AD}" srcOrd="18" destOrd="0" presId="urn:microsoft.com/office/officeart/2008/layout/LinedList"/>
    <dgm:cxn modelId="{AF2A481F-E3E9-403B-9231-679F2D938B2A}" type="presParOf" srcId="{EA8B61B7-E75D-404C-A2CF-A0B8C0019881}" destId="{8A2E31B9-3679-4D61-BBBB-F8C99B9EE640}" srcOrd="19" destOrd="0" presId="urn:microsoft.com/office/officeart/2008/layout/LinedList"/>
    <dgm:cxn modelId="{FF9ED850-F26D-4AE6-995D-2BDB37F54E8E}" type="presParOf" srcId="{8A2E31B9-3679-4D61-BBBB-F8C99B9EE640}" destId="{30488DC1-F384-4298-9175-BC74F65756CB}" srcOrd="0" destOrd="0" presId="urn:microsoft.com/office/officeart/2008/layout/LinedList"/>
    <dgm:cxn modelId="{284988D6-54C1-4B8F-9295-86D255348AD0}" type="presParOf" srcId="{8A2E31B9-3679-4D61-BBBB-F8C99B9EE640}" destId="{B856ACF3-95DE-4D31-9CDE-AC2206030904}" srcOrd="1" destOrd="0" presId="urn:microsoft.com/office/officeart/2008/layout/LinedList"/>
    <dgm:cxn modelId="{84EF5C22-95E2-47DD-97E9-E6728B70B322}" type="presParOf" srcId="{EA8B61B7-E75D-404C-A2CF-A0B8C0019881}" destId="{2B32B757-130E-46A7-B061-74B2927588E6}" srcOrd="20" destOrd="0" presId="urn:microsoft.com/office/officeart/2008/layout/LinedList"/>
    <dgm:cxn modelId="{F06DFBFA-9EF5-46F0-9527-56052FD03282}" type="presParOf" srcId="{EA8B61B7-E75D-404C-A2CF-A0B8C0019881}" destId="{CECA7DE6-BA0F-4E94-B127-7BB14BF7CFAB}" srcOrd="21" destOrd="0" presId="urn:microsoft.com/office/officeart/2008/layout/LinedList"/>
    <dgm:cxn modelId="{E20EA92C-5933-479A-B16E-305CCE8594AE}" type="presParOf" srcId="{CECA7DE6-BA0F-4E94-B127-7BB14BF7CFAB}" destId="{4D8FD2EC-5CF8-4A0C-A34E-B9FCBD46B888}" srcOrd="0" destOrd="0" presId="urn:microsoft.com/office/officeart/2008/layout/LinedList"/>
    <dgm:cxn modelId="{26A9E428-CFD7-4983-89D6-C99F1B916DC0}" type="presParOf" srcId="{CECA7DE6-BA0F-4E94-B127-7BB14BF7CFAB}" destId="{BA1F57ED-0690-4159-8639-E73C5DAFC32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617108-0F91-45CC-AF25-AB255931A72B}" type="doc">
      <dgm:prSet loTypeId="urn:microsoft.com/office/officeart/2008/layout/LinedList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sk-SK"/>
        </a:p>
      </dgm:t>
    </dgm:pt>
    <dgm:pt modelId="{4D770FDF-AB44-4238-AAFA-590A32A2C0F1}">
      <dgm:prSet/>
      <dgm:spPr/>
      <dgm:t>
        <a:bodyPr/>
        <a:lstStyle/>
        <a:p>
          <a:r>
            <a:rPr lang="sk-SK" b="1"/>
            <a:t>Jana Borguľová</a:t>
          </a:r>
          <a:r>
            <a:rPr lang="sk-SK"/>
            <a:t> - publicistka a múzejníčka</a:t>
          </a:r>
        </a:p>
      </dgm:t>
    </dgm:pt>
    <dgm:pt modelId="{B6B05BDA-9374-4B7F-B062-157EE674DC45}" type="parTrans" cxnId="{3878CDAE-14E4-4EC5-95FF-6A99B43C7DB4}">
      <dgm:prSet/>
      <dgm:spPr/>
      <dgm:t>
        <a:bodyPr/>
        <a:lstStyle/>
        <a:p>
          <a:endParaRPr lang="sk-SK"/>
        </a:p>
      </dgm:t>
    </dgm:pt>
    <dgm:pt modelId="{2B6CE44E-67C7-4CDB-A44B-747C300DF84A}" type="sibTrans" cxnId="{3878CDAE-14E4-4EC5-95FF-6A99B43C7DB4}">
      <dgm:prSet/>
      <dgm:spPr/>
      <dgm:t>
        <a:bodyPr/>
        <a:lstStyle/>
        <a:p>
          <a:endParaRPr lang="sk-SK"/>
        </a:p>
      </dgm:t>
    </dgm:pt>
    <dgm:pt modelId="{BCE1DFF8-88E5-43BC-81E0-B3F7ECCA0827}">
      <dgm:prSet/>
      <dgm:spPr/>
      <dgm:t>
        <a:bodyPr/>
        <a:lstStyle/>
        <a:p>
          <a:r>
            <a:rPr lang="sk-SK" b="1"/>
            <a:t>PhDr. Katarína Hradská, PhD.</a:t>
          </a:r>
          <a:r>
            <a:rPr lang="sk-SK"/>
            <a:t> – historička, Historický ústav SAV</a:t>
          </a:r>
        </a:p>
      </dgm:t>
    </dgm:pt>
    <dgm:pt modelId="{27A07583-D3AC-4C2F-BEC2-8CF005525443}" type="parTrans" cxnId="{30746B4A-EE9D-41E6-A444-6B8E8611FB0D}">
      <dgm:prSet/>
      <dgm:spPr/>
      <dgm:t>
        <a:bodyPr/>
        <a:lstStyle/>
        <a:p>
          <a:endParaRPr lang="sk-SK"/>
        </a:p>
      </dgm:t>
    </dgm:pt>
    <dgm:pt modelId="{4B1469E9-0184-4B30-AFB9-42714C6FF92E}" type="sibTrans" cxnId="{30746B4A-EE9D-41E6-A444-6B8E8611FB0D}">
      <dgm:prSet/>
      <dgm:spPr/>
      <dgm:t>
        <a:bodyPr/>
        <a:lstStyle/>
        <a:p>
          <a:endParaRPr lang="sk-SK"/>
        </a:p>
      </dgm:t>
    </dgm:pt>
    <dgm:pt modelId="{40D64B18-038A-4F79-A9C0-D79E1729AFA2}">
      <dgm:prSet/>
      <dgm:spPr/>
      <dgm:t>
        <a:bodyPr/>
        <a:lstStyle/>
        <a:p>
          <a:r>
            <a:rPr lang="sk-SK" b="1"/>
            <a:t>Mgr. Zuzana Šullová</a:t>
          </a:r>
          <a:r>
            <a:rPr lang="sk-SK"/>
            <a:t> – generálna riaditeľka Slovenské technické múzeum, ex podpredsedníčka Múzejnej a  galerijnej rady</a:t>
          </a:r>
        </a:p>
      </dgm:t>
    </dgm:pt>
    <dgm:pt modelId="{AB80EAE7-279C-45BA-9B50-040ECBF06818}" type="parTrans" cxnId="{EE64341D-61A6-4571-ACCE-DDB454A7CB17}">
      <dgm:prSet/>
      <dgm:spPr/>
      <dgm:t>
        <a:bodyPr/>
        <a:lstStyle/>
        <a:p>
          <a:endParaRPr lang="sk-SK"/>
        </a:p>
      </dgm:t>
    </dgm:pt>
    <dgm:pt modelId="{7D80B5DD-071B-4202-B874-344721E76FBC}" type="sibTrans" cxnId="{EE64341D-61A6-4571-ACCE-DDB454A7CB17}">
      <dgm:prSet/>
      <dgm:spPr/>
      <dgm:t>
        <a:bodyPr/>
        <a:lstStyle/>
        <a:p>
          <a:endParaRPr lang="sk-SK"/>
        </a:p>
      </dgm:t>
    </dgm:pt>
    <dgm:pt modelId="{5BBB401E-6EA0-4AE2-ADD7-BEA7C5A416A8}">
      <dgm:prSet/>
      <dgm:spPr/>
      <dgm:t>
        <a:bodyPr/>
        <a:lstStyle/>
        <a:p>
          <a:r>
            <a:rPr lang="sk-SK" b="1"/>
            <a:t>Prof. PaedDr. Gabriela Korimová, PhD.</a:t>
          </a:r>
          <a:r>
            <a:rPr lang="sk-SK"/>
            <a:t> – profesorka Ekonomická fakulta UMB v Banskej Bystrici</a:t>
          </a:r>
        </a:p>
      </dgm:t>
    </dgm:pt>
    <dgm:pt modelId="{D00E8A35-80FB-4DBA-856A-5C18CABD84B0}" type="parTrans" cxnId="{3424C897-8B5A-4337-83C7-F9AA094E2D4D}">
      <dgm:prSet/>
      <dgm:spPr/>
      <dgm:t>
        <a:bodyPr/>
        <a:lstStyle/>
        <a:p>
          <a:endParaRPr lang="sk-SK"/>
        </a:p>
      </dgm:t>
    </dgm:pt>
    <dgm:pt modelId="{98BF3EE1-ADCC-4E80-BA14-AB9D5052F6D3}" type="sibTrans" cxnId="{3424C897-8B5A-4337-83C7-F9AA094E2D4D}">
      <dgm:prSet/>
      <dgm:spPr/>
      <dgm:t>
        <a:bodyPr/>
        <a:lstStyle/>
        <a:p>
          <a:endParaRPr lang="sk-SK"/>
        </a:p>
      </dgm:t>
    </dgm:pt>
    <dgm:pt modelId="{FF1EB572-B5D2-4B1B-8519-253B48351B4D}">
      <dgm:prSet/>
      <dgm:spPr/>
      <dgm:t>
        <a:bodyPr/>
        <a:lstStyle/>
        <a:p>
          <a:r>
            <a:rPr lang="sk-SK" b="1"/>
            <a:t>Madeline Vadkerty</a:t>
          </a:r>
          <a:r>
            <a:rPr lang="sk-SK"/>
            <a:t> – manažérka v Nadácii Milana Šimečku, Dokumentačné stredisko holokaustu, spolupracuje s projektom Zabudnuté Slovensko</a:t>
          </a:r>
        </a:p>
      </dgm:t>
    </dgm:pt>
    <dgm:pt modelId="{EC032168-9626-4FC9-BEC8-38CF21A75971}" type="parTrans" cxnId="{C7845F0B-D9AE-4320-A443-7B4986920002}">
      <dgm:prSet/>
      <dgm:spPr/>
      <dgm:t>
        <a:bodyPr/>
        <a:lstStyle/>
        <a:p>
          <a:endParaRPr lang="sk-SK"/>
        </a:p>
      </dgm:t>
    </dgm:pt>
    <dgm:pt modelId="{4BB2E22D-0EC2-4121-9834-CDB28A04E43F}" type="sibTrans" cxnId="{C7845F0B-D9AE-4320-A443-7B4986920002}">
      <dgm:prSet/>
      <dgm:spPr/>
      <dgm:t>
        <a:bodyPr/>
        <a:lstStyle/>
        <a:p>
          <a:endParaRPr lang="sk-SK"/>
        </a:p>
      </dgm:t>
    </dgm:pt>
    <dgm:pt modelId="{0BA0C036-B9AA-4244-95C7-86391A14BE28}">
      <dgm:prSet/>
      <dgm:spPr/>
      <dgm:t>
        <a:bodyPr/>
        <a:lstStyle/>
        <a:p>
          <a:r>
            <a:rPr lang="sk-SK" b="1"/>
            <a:t>JUDr. Katarína Zavacká, CSc.</a:t>
          </a:r>
          <a:r>
            <a:rPr lang="sk-SK"/>
            <a:t> – Ústav štátu a práva SAV</a:t>
          </a:r>
        </a:p>
      </dgm:t>
    </dgm:pt>
    <dgm:pt modelId="{5F3ED113-A9BD-4F71-80FF-9AC6A5E6A993}" type="parTrans" cxnId="{19F0971F-5FD5-46E2-B54A-57B5EFB3B75A}">
      <dgm:prSet/>
      <dgm:spPr/>
      <dgm:t>
        <a:bodyPr/>
        <a:lstStyle/>
        <a:p>
          <a:endParaRPr lang="sk-SK"/>
        </a:p>
      </dgm:t>
    </dgm:pt>
    <dgm:pt modelId="{2ACB7FC0-5917-4205-AE74-6664D1826F0C}" type="sibTrans" cxnId="{19F0971F-5FD5-46E2-B54A-57B5EFB3B75A}">
      <dgm:prSet/>
      <dgm:spPr/>
      <dgm:t>
        <a:bodyPr/>
        <a:lstStyle/>
        <a:p>
          <a:endParaRPr lang="sk-SK"/>
        </a:p>
      </dgm:t>
    </dgm:pt>
    <dgm:pt modelId="{89F18DEC-2B5E-4C60-9D7A-BCF03CF89422}">
      <dgm:prSet/>
      <dgm:spPr/>
      <dgm:t>
        <a:bodyPr/>
        <a:lstStyle/>
        <a:p>
          <a:r>
            <a:rPr lang="sk-SK" b="1" dirty="0"/>
            <a:t>Mgr. Branislav Ondruš</a:t>
          </a:r>
          <a:r>
            <a:rPr lang="sk-SK" dirty="0"/>
            <a:t> – politik,  bývalý štátny tajomník ministra práce SR, bývalý poslanec Národnej rady SR</a:t>
          </a:r>
        </a:p>
      </dgm:t>
    </dgm:pt>
    <dgm:pt modelId="{AF712E84-26D3-4E01-B1E1-672D9CDD1E9F}" type="parTrans" cxnId="{82B74299-0BF4-4360-A69A-C1FEDB574AA7}">
      <dgm:prSet/>
      <dgm:spPr/>
      <dgm:t>
        <a:bodyPr/>
        <a:lstStyle/>
        <a:p>
          <a:endParaRPr lang="sk-SK"/>
        </a:p>
      </dgm:t>
    </dgm:pt>
    <dgm:pt modelId="{76562F4B-3245-438F-AC2D-E7F3D8E412BB}" type="sibTrans" cxnId="{82B74299-0BF4-4360-A69A-C1FEDB574AA7}">
      <dgm:prSet/>
      <dgm:spPr/>
      <dgm:t>
        <a:bodyPr/>
        <a:lstStyle/>
        <a:p>
          <a:endParaRPr lang="sk-SK"/>
        </a:p>
      </dgm:t>
    </dgm:pt>
    <dgm:pt modelId="{AB85E245-2D57-4F11-977D-54B691C1952A}">
      <dgm:prSet/>
      <dgm:spPr/>
      <dgm:t>
        <a:bodyPr/>
        <a:lstStyle/>
        <a:p>
          <a:r>
            <a:rPr lang="sk-SK" b="1"/>
            <a:t>Stanislav Chytka</a:t>
          </a:r>
          <a:r>
            <a:rPr lang="sk-SK"/>
            <a:t> – technik, historik, publicista, spisovateľ, múzejný pracovník, vysokoškolský pedagóg</a:t>
          </a:r>
        </a:p>
      </dgm:t>
    </dgm:pt>
    <dgm:pt modelId="{2ED937E1-FE01-4837-8DB8-ACDF6F41843F}" type="parTrans" cxnId="{E4195A22-3241-42D4-8C7D-0D2E393DA868}">
      <dgm:prSet/>
      <dgm:spPr/>
      <dgm:t>
        <a:bodyPr/>
        <a:lstStyle/>
        <a:p>
          <a:endParaRPr lang="sk-SK"/>
        </a:p>
      </dgm:t>
    </dgm:pt>
    <dgm:pt modelId="{4BA2A148-BD5F-4245-A347-7C53ADE6EC7C}" type="sibTrans" cxnId="{E4195A22-3241-42D4-8C7D-0D2E393DA868}">
      <dgm:prSet/>
      <dgm:spPr/>
      <dgm:t>
        <a:bodyPr/>
        <a:lstStyle/>
        <a:p>
          <a:endParaRPr lang="sk-SK"/>
        </a:p>
      </dgm:t>
    </dgm:pt>
    <dgm:pt modelId="{6AB4F63B-66F2-4517-891A-D14102EF1706}">
      <dgm:prSet/>
      <dgm:spPr/>
      <dgm:t>
        <a:bodyPr/>
        <a:lstStyle/>
        <a:p>
          <a:r>
            <a:rPr lang="sk-SK" b="1"/>
            <a:t>prof. PhDr. Dušan Škvarna, PhD.</a:t>
          </a:r>
          <a:r>
            <a:rPr lang="sk-SK"/>
            <a:t> – vysokoškolský učiteľ, garant štúdia UAP dejepis v kombinácii (1.+2. stupeň) Filozofická fakulta UMB Banská Bystrica</a:t>
          </a:r>
        </a:p>
      </dgm:t>
    </dgm:pt>
    <dgm:pt modelId="{69E7E35C-88AF-4DB7-965D-AF3CD157C5B4}" type="parTrans" cxnId="{C091135C-C67C-4D73-8890-B17970B6B4F9}">
      <dgm:prSet/>
      <dgm:spPr/>
      <dgm:t>
        <a:bodyPr/>
        <a:lstStyle/>
        <a:p>
          <a:endParaRPr lang="sk-SK"/>
        </a:p>
      </dgm:t>
    </dgm:pt>
    <dgm:pt modelId="{FE91DF19-2A33-4BAE-B197-BFD025CCB2DB}" type="sibTrans" cxnId="{C091135C-C67C-4D73-8890-B17970B6B4F9}">
      <dgm:prSet/>
      <dgm:spPr/>
      <dgm:t>
        <a:bodyPr/>
        <a:lstStyle/>
        <a:p>
          <a:endParaRPr lang="sk-SK"/>
        </a:p>
      </dgm:t>
    </dgm:pt>
    <dgm:pt modelId="{37A0960B-DAAA-464E-83CC-83C52621B11B}">
      <dgm:prSet/>
      <dgm:spPr/>
      <dgm:t>
        <a:bodyPr/>
        <a:lstStyle/>
        <a:p>
          <a:r>
            <a:rPr lang="sk-SK" b="1"/>
            <a:t>Michal Feik</a:t>
          </a:r>
          <a:r>
            <a:rPr lang="sk-SK"/>
            <a:t> – riaditeľ Odboru komunikácie a propagácie Bratislavského samosprávneho kraja, bývalý člen Predsedníctva Študentskej rady vysokých škôl</a:t>
          </a:r>
        </a:p>
      </dgm:t>
    </dgm:pt>
    <dgm:pt modelId="{E0B18763-A3EC-46D7-96F2-4BC052B6EA42}" type="parTrans" cxnId="{9AD0C154-B78E-443B-927B-8F1EA6DB78E7}">
      <dgm:prSet/>
      <dgm:spPr/>
      <dgm:t>
        <a:bodyPr/>
        <a:lstStyle/>
        <a:p>
          <a:endParaRPr lang="sk-SK"/>
        </a:p>
      </dgm:t>
    </dgm:pt>
    <dgm:pt modelId="{ECF11BCE-AB79-4DB3-A4BC-34C94441F5B2}" type="sibTrans" cxnId="{9AD0C154-B78E-443B-927B-8F1EA6DB78E7}">
      <dgm:prSet/>
      <dgm:spPr/>
      <dgm:t>
        <a:bodyPr/>
        <a:lstStyle/>
        <a:p>
          <a:endParaRPr lang="sk-SK"/>
        </a:p>
      </dgm:t>
    </dgm:pt>
    <dgm:pt modelId="{0F47661D-FC4B-4C40-8567-C4F79F102CDB}" type="pres">
      <dgm:prSet presAssocID="{1F617108-0F91-45CC-AF25-AB255931A72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k-SK"/>
        </a:p>
      </dgm:t>
    </dgm:pt>
    <dgm:pt modelId="{065B4165-2EC4-4AAE-BD50-72444AA746B8}" type="pres">
      <dgm:prSet presAssocID="{4D770FDF-AB44-4238-AAFA-590A32A2C0F1}" presName="thickLine" presStyleLbl="alignNode1" presStyleIdx="0" presStyleCnt="10"/>
      <dgm:spPr/>
    </dgm:pt>
    <dgm:pt modelId="{DB119E7B-64AD-475E-9EAC-36E9450CCE6C}" type="pres">
      <dgm:prSet presAssocID="{4D770FDF-AB44-4238-AAFA-590A32A2C0F1}" presName="horz1" presStyleCnt="0"/>
      <dgm:spPr/>
    </dgm:pt>
    <dgm:pt modelId="{3DA058D4-C3F1-49CC-BF7E-19C04CA02559}" type="pres">
      <dgm:prSet presAssocID="{4D770FDF-AB44-4238-AAFA-590A32A2C0F1}" presName="tx1" presStyleLbl="revTx" presStyleIdx="0" presStyleCnt="10"/>
      <dgm:spPr/>
      <dgm:t>
        <a:bodyPr/>
        <a:lstStyle/>
        <a:p>
          <a:endParaRPr lang="sk-SK"/>
        </a:p>
      </dgm:t>
    </dgm:pt>
    <dgm:pt modelId="{72E69908-E9CE-4271-A419-BF2A7ACD3FBE}" type="pres">
      <dgm:prSet presAssocID="{4D770FDF-AB44-4238-AAFA-590A32A2C0F1}" presName="vert1" presStyleCnt="0"/>
      <dgm:spPr/>
    </dgm:pt>
    <dgm:pt modelId="{32D61B14-19F4-4506-B6D9-2A1972CD8603}" type="pres">
      <dgm:prSet presAssocID="{BCE1DFF8-88E5-43BC-81E0-B3F7ECCA0827}" presName="thickLine" presStyleLbl="alignNode1" presStyleIdx="1" presStyleCnt="10"/>
      <dgm:spPr/>
    </dgm:pt>
    <dgm:pt modelId="{B079B8C3-B433-4C3B-B1FC-FDB40676D98D}" type="pres">
      <dgm:prSet presAssocID="{BCE1DFF8-88E5-43BC-81E0-B3F7ECCA0827}" presName="horz1" presStyleCnt="0"/>
      <dgm:spPr/>
    </dgm:pt>
    <dgm:pt modelId="{AF0D10F6-78FF-4BE6-A49D-34D8108621EE}" type="pres">
      <dgm:prSet presAssocID="{BCE1DFF8-88E5-43BC-81E0-B3F7ECCA0827}" presName="tx1" presStyleLbl="revTx" presStyleIdx="1" presStyleCnt="10"/>
      <dgm:spPr/>
      <dgm:t>
        <a:bodyPr/>
        <a:lstStyle/>
        <a:p>
          <a:endParaRPr lang="sk-SK"/>
        </a:p>
      </dgm:t>
    </dgm:pt>
    <dgm:pt modelId="{9B174AB1-39FE-443E-B8ED-9B6BAEFC3335}" type="pres">
      <dgm:prSet presAssocID="{BCE1DFF8-88E5-43BC-81E0-B3F7ECCA0827}" presName="vert1" presStyleCnt="0"/>
      <dgm:spPr/>
    </dgm:pt>
    <dgm:pt modelId="{B78CF74D-B79F-4788-AC71-0F5C6F06B2AC}" type="pres">
      <dgm:prSet presAssocID="{40D64B18-038A-4F79-A9C0-D79E1729AFA2}" presName="thickLine" presStyleLbl="alignNode1" presStyleIdx="2" presStyleCnt="10"/>
      <dgm:spPr/>
    </dgm:pt>
    <dgm:pt modelId="{01123718-7781-4A8B-BFCE-7C2C447037D4}" type="pres">
      <dgm:prSet presAssocID="{40D64B18-038A-4F79-A9C0-D79E1729AFA2}" presName="horz1" presStyleCnt="0"/>
      <dgm:spPr/>
    </dgm:pt>
    <dgm:pt modelId="{557D0FC2-14C2-485E-A757-25C7D32C9140}" type="pres">
      <dgm:prSet presAssocID="{40D64B18-038A-4F79-A9C0-D79E1729AFA2}" presName="tx1" presStyleLbl="revTx" presStyleIdx="2" presStyleCnt="10"/>
      <dgm:spPr/>
      <dgm:t>
        <a:bodyPr/>
        <a:lstStyle/>
        <a:p>
          <a:endParaRPr lang="sk-SK"/>
        </a:p>
      </dgm:t>
    </dgm:pt>
    <dgm:pt modelId="{C3FC2915-1FA9-4408-9EF6-C02D2870EDE6}" type="pres">
      <dgm:prSet presAssocID="{40D64B18-038A-4F79-A9C0-D79E1729AFA2}" presName="vert1" presStyleCnt="0"/>
      <dgm:spPr/>
    </dgm:pt>
    <dgm:pt modelId="{D64D12E1-192C-42F5-8BF8-6912B425F30A}" type="pres">
      <dgm:prSet presAssocID="{5BBB401E-6EA0-4AE2-ADD7-BEA7C5A416A8}" presName="thickLine" presStyleLbl="alignNode1" presStyleIdx="3" presStyleCnt="10"/>
      <dgm:spPr/>
    </dgm:pt>
    <dgm:pt modelId="{F735D0E1-0670-4C1C-9029-3F9F79867887}" type="pres">
      <dgm:prSet presAssocID="{5BBB401E-6EA0-4AE2-ADD7-BEA7C5A416A8}" presName="horz1" presStyleCnt="0"/>
      <dgm:spPr/>
    </dgm:pt>
    <dgm:pt modelId="{E1BB7E48-7438-480C-AA38-249AD51F8970}" type="pres">
      <dgm:prSet presAssocID="{5BBB401E-6EA0-4AE2-ADD7-BEA7C5A416A8}" presName="tx1" presStyleLbl="revTx" presStyleIdx="3" presStyleCnt="10"/>
      <dgm:spPr/>
      <dgm:t>
        <a:bodyPr/>
        <a:lstStyle/>
        <a:p>
          <a:endParaRPr lang="sk-SK"/>
        </a:p>
      </dgm:t>
    </dgm:pt>
    <dgm:pt modelId="{0E117DAD-3D39-46A0-A5AE-223FB1EE56AD}" type="pres">
      <dgm:prSet presAssocID="{5BBB401E-6EA0-4AE2-ADD7-BEA7C5A416A8}" presName="vert1" presStyleCnt="0"/>
      <dgm:spPr/>
    </dgm:pt>
    <dgm:pt modelId="{6FA6F15F-BA54-44BE-9072-13534B60BDAF}" type="pres">
      <dgm:prSet presAssocID="{FF1EB572-B5D2-4B1B-8519-253B48351B4D}" presName="thickLine" presStyleLbl="alignNode1" presStyleIdx="4" presStyleCnt="10"/>
      <dgm:spPr/>
    </dgm:pt>
    <dgm:pt modelId="{9B1C5ABC-37C0-41F0-A8D8-CB8A89168A14}" type="pres">
      <dgm:prSet presAssocID="{FF1EB572-B5D2-4B1B-8519-253B48351B4D}" presName="horz1" presStyleCnt="0"/>
      <dgm:spPr/>
    </dgm:pt>
    <dgm:pt modelId="{33F3C012-ED04-405B-A81B-334CA1CBDFBF}" type="pres">
      <dgm:prSet presAssocID="{FF1EB572-B5D2-4B1B-8519-253B48351B4D}" presName="tx1" presStyleLbl="revTx" presStyleIdx="4" presStyleCnt="10"/>
      <dgm:spPr/>
      <dgm:t>
        <a:bodyPr/>
        <a:lstStyle/>
        <a:p>
          <a:endParaRPr lang="sk-SK"/>
        </a:p>
      </dgm:t>
    </dgm:pt>
    <dgm:pt modelId="{2BBBCF1A-EE94-4B32-A451-52BCA1705764}" type="pres">
      <dgm:prSet presAssocID="{FF1EB572-B5D2-4B1B-8519-253B48351B4D}" presName="vert1" presStyleCnt="0"/>
      <dgm:spPr/>
    </dgm:pt>
    <dgm:pt modelId="{F0BB8C80-3B8A-4196-A1B5-17D23EE539C1}" type="pres">
      <dgm:prSet presAssocID="{0BA0C036-B9AA-4244-95C7-86391A14BE28}" presName="thickLine" presStyleLbl="alignNode1" presStyleIdx="5" presStyleCnt="10"/>
      <dgm:spPr/>
    </dgm:pt>
    <dgm:pt modelId="{1021C728-3BBD-44C9-8435-F257F6C8FCC5}" type="pres">
      <dgm:prSet presAssocID="{0BA0C036-B9AA-4244-95C7-86391A14BE28}" presName="horz1" presStyleCnt="0"/>
      <dgm:spPr/>
    </dgm:pt>
    <dgm:pt modelId="{ECE0311C-E87D-4CAA-9904-7EE4DBB9FEF4}" type="pres">
      <dgm:prSet presAssocID="{0BA0C036-B9AA-4244-95C7-86391A14BE28}" presName="tx1" presStyleLbl="revTx" presStyleIdx="5" presStyleCnt="10"/>
      <dgm:spPr/>
      <dgm:t>
        <a:bodyPr/>
        <a:lstStyle/>
        <a:p>
          <a:endParaRPr lang="sk-SK"/>
        </a:p>
      </dgm:t>
    </dgm:pt>
    <dgm:pt modelId="{F0F41C73-300F-4647-B165-27D88E72A8FB}" type="pres">
      <dgm:prSet presAssocID="{0BA0C036-B9AA-4244-95C7-86391A14BE28}" presName="vert1" presStyleCnt="0"/>
      <dgm:spPr/>
    </dgm:pt>
    <dgm:pt modelId="{E7287859-D875-4F48-ABAF-1C51EFAFFC55}" type="pres">
      <dgm:prSet presAssocID="{89F18DEC-2B5E-4C60-9D7A-BCF03CF89422}" presName="thickLine" presStyleLbl="alignNode1" presStyleIdx="6" presStyleCnt="10"/>
      <dgm:spPr/>
    </dgm:pt>
    <dgm:pt modelId="{48D46A37-947E-4658-AE80-97243EFA27A0}" type="pres">
      <dgm:prSet presAssocID="{89F18DEC-2B5E-4C60-9D7A-BCF03CF89422}" presName="horz1" presStyleCnt="0"/>
      <dgm:spPr/>
    </dgm:pt>
    <dgm:pt modelId="{C4A8BA20-4B20-4B9B-9F50-7F8DB82E6B8E}" type="pres">
      <dgm:prSet presAssocID="{89F18DEC-2B5E-4C60-9D7A-BCF03CF89422}" presName="tx1" presStyleLbl="revTx" presStyleIdx="6" presStyleCnt="10"/>
      <dgm:spPr/>
      <dgm:t>
        <a:bodyPr/>
        <a:lstStyle/>
        <a:p>
          <a:endParaRPr lang="sk-SK"/>
        </a:p>
      </dgm:t>
    </dgm:pt>
    <dgm:pt modelId="{9BDF54B3-A727-4D97-9880-F3C793ED5885}" type="pres">
      <dgm:prSet presAssocID="{89F18DEC-2B5E-4C60-9D7A-BCF03CF89422}" presName="vert1" presStyleCnt="0"/>
      <dgm:spPr/>
    </dgm:pt>
    <dgm:pt modelId="{3A52FAD7-8BC4-4EEA-B4ED-7D2E1D34CB82}" type="pres">
      <dgm:prSet presAssocID="{AB85E245-2D57-4F11-977D-54B691C1952A}" presName="thickLine" presStyleLbl="alignNode1" presStyleIdx="7" presStyleCnt="10"/>
      <dgm:spPr/>
    </dgm:pt>
    <dgm:pt modelId="{33A18F4D-105F-478B-A64C-47780E612BA2}" type="pres">
      <dgm:prSet presAssocID="{AB85E245-2D57-4F11-977D-54B691C1952A}" presName="horz1" presStyleCnt="0"/>
      <dgm:spPr/>
    </dgm:pt>
    <dgm:pt modelId="{A58AF2A2-9160-4A73-88E5-AA425E6C7625}" type="pres">
      <dgm:prSet presAssocID="{AB85E245-2D57-4F11-977D-54B691C1952A}" presName="tx1" presStyleLbl="revTx" presStyleIdx="7" presStyleCnt="10"/>
      <dgm:spPr/>
      <dgm:t>
        <a:bodyPr/>
        <a:lstStyle/>
        <a:p>
          <a:endParaRPr lang="sk-SK"/>
        </a:p>
      </dgm:t>
    </dgm:pt>
    <dgm:pt modelId="{254DC835-1D7F-4F1A-A1B8-A6C5D9B866B2}" type="pres">
      <dgm:prSet presAssocID="{AB85E245-2D57-4F11-977D-54B691C1952A}" presName="vert1" presStyleCnt="0"/>
      <dgm:spPr/>
    </dgm:pt>
    <dgm:pt modelId="{69D67675-264A-48D3-847A-433E9D2A096A}" type="pres">
      <dgm:prSet presAssocID="{6AB4F63B-66F2-4517-891A-D14102EF1706}" presName="thickLine" presStyleLbl="alignNode1" presStyleIdx="8" presStyleCnt="10"/>
      <dgm:spPr/>
    </dgm:pt>
    <dgm:pt modelId="{087FEADE-4EA9-46FF-8D11-BE5C30A28F29}" type="pres">
      <dgm:prSet presAssocID="{6AB4F63B-66F2-4517-891A-D14102EF1706}" presName="horz1" presStyleCnt="0"/>
      <dgm:spPr/>
    </dgm:pt>
    <dgm:pt modelId="{BB6A52CE-F2F3-45BE-A59B-55EBC3062115}" type="pres">
      <dgm:prSet presAssocID="{6AB4F63B-66F2-4517-891A-D14102EF1706}" presName="tx1" presStyleLbl="revTx" presStyleIdx="8" presStyleCnt="10"/>
      <dgm:spPr/>
      <dgm:t>
        <a:bodyPr/>
        <a:lstStyle/>
        <a:p>
          <a:endParaRPr lang="sk-SK"/>
        </a:p>
      </dgm:t>
    </dgm:pt>
    <dgm:pt modelId="{CCD6A276-3160-4263-954A-45DC55149F27}" type="pres">
      <dgm:prSet presAssocID="{6AB4F63B-66F2-4517-891A-D14102EF1706}" presName="vert1" presStyleCnt="0"/>
      <dgm:spPr/>
    </dgm:pt>
    <dgm:pt modelId="{F8EE0BB9-F9B2-4EA0-80BD-8F737E682EB0}" type="pres">
      <dgm:prSet presAssocID="{37A0960B-DAAA-464E-83CC-83C52621B11B}" presName="thickLine" presStyleLbl="alignNode1" presStyleIdx="9" presStyleCnt="10"/>
      <dgm:spPr/>
    </dgm:pt>
    <dgm:pt modelId="{F604A27B-301C-4919-8D4C-58EA2DB45AE8}" type="pres">
      <dgm:prSet presAssocID="{37A0960B-DAAA-464E-83CC-83C52621B11B}" presName="horz1" presStyleCnt="0"/>
      <dgm:spPr/>
    </dgm:pt>
    <dgm:pt modelId="{8EEB4EB7-E1A9-41E7-8A59-F41683E1CAE8}" type="pres">
      <dgm:prSet presAssocID="{37A0960B-DAAA-464E-83CC-83C52621B11B}" presName="tx1" presStyleLbl="revTx" presStyleIdx="9" presStyleCnt="10"/>
      <dgm:spPr/>
      <dgm:t>
        <a:bodyPr/>
        <a:lstStyle/>
        <a:p>
          <a:endParaRPr lang="sk-SK"/>
        </a:p>
      </dgm:t>
    </dgm:pt>
    <dgm:pt modelId="{DAB4E7E1-6F30-425D-A8B9-D427118A5ABB}" type="pres">
      <dgm:prSet presAssocID="{37A0960B-DAAA-464E-83CC-83C52621B11B}" presName="vert1" presStyleCnt="0"/>
      <dgm:spPr/>
    </dgm:pt>
  </dgm:ptLst>
  <dgm:cxnLst>
    <dgm:cxn modelId="{C829D722-2C6A-4A3D-8B2B-172A1F07A18E}" type="presOf" srcId="{0BA0C036-B9AA-4244-95C7-86391A14BE28}" destId="{ECE0311C-E87D-4CAA-9904-7EE4DBB9FEF4}" srcOrd="0" destOrd="0" presId="urn:microsoft.com/office/officeart/2008/layout/LinedList"/>
    <dgm:cxn modelId="{2DE9BFB3-662F-4BD9-BE4E-FC29FE2663B5}" type="presOf" srcId="{1F617108-0F91-45CC-AF25-AB255931A72B}" destId="{0F47661D-FC4B-4C40-8567-C4F79F102CDB}" srcOrd="0" destOrd="0" presId="urn:microsoft.com/office/officeart/2008/layout/LinedList"/>
    <dgm:cxn modelId="{9386AE5A-186B-4C24-8F81-FF0CD720E179}" type="presOf" srcId="{AB85E245-2D57-4F11-977D-54B691C1952A}" destId="{A58AF2A2-9160-4A73-88E5-AA425E6C7625}" srcOrd="0" destOrd="0" presId="urn:microsoft.com/office/officeart/2008/layout/LinedList"/>
    <dgm:cxn modelId="{3878CDAE-14E4-4EC5-95FF-6A99B43C7DB4}" srcId="{1F617108-0F91-45CC-AF25-AB255931A72B}" destId="{4D770FDF-AB44-4238-AAFA-590A32A2C0F1}" srcOrd="0" destOrd="0" parTransId="{B6B05BDA-9374-4B7F-B062-157EE674DC45}" sibTransId="{2B6CE44E-67C7-4CDB-A44B-747C300DF84A}"/>
    <dgm:cxn modelId="{EE64341D-61A6-4571-ACCE-DDB454A7CB17}" srcId="{1F617108-0F91-45CC-AF25-AB255931A72B}" destId="{40D64B18-038A-4F79-A9C0-D79E1729AFA2}" srcOrd="2" destOrd="0" parTransId="{AB80EAE7-279C-45BA-9B50-040ECBF06818}" sibTransId="{7D80B5DD-071B-4202-B874-344721E76FBC}"/>
    <dgm:cxn modelId="{3424C897-8B5A-4337-83C7-F9AA094E2D4D}" srcId="{1F617108-0F91-45CC-AF25-AB255931A72B}" destId="{5BBB401E-6EA0-4AE2-ADD7-BEA7C5A416A8}" srcOrd="3" destOrd="0" parTransId="{D00E8A35-80FB-4DBA-856A-5C18CABD84B0}" sibTransId="{98BF3EE1-ADCC-4E80-BA14-AB9D5052F6D3}"/>
    <dgm:cxn modelId="{C7845F0B-D9AE-4320-A443-7B4986920002}" srcId="{1F617108-0F91-45CC-AF25-AB255931A72B}" destId="{FF1EB572-B5D2-4B1B-8519-253B48351B4D}" srcOrd="4" destOrd="0" parTransId="{EC032168-9626-4FC9-BEC8-38CF21A75971}" sibTransId="{4BB2E22D-0EC2-4121-9834-CDB28A04E43F}"/>
    <dgm:cxn modelId="{9AD0C154-B78E-443B-927B-8F1EA6DB78E7}" srcId="{1F617108-0F91-45CC-AF25-AB255931A72B}" destId="{37A0960B-DAAA-464E-83CC-83C52621B11B}" srcOrd="9" destOrd="0" parTransId="{E0B18763-A3EC-46D7-96F2-4BC052B6EA42}" sibTransId="{ECF11BCE-AB79-4DB3-A4BC-34C94441F5B2}"/>
    <dgm:cxn modelId="{FB473B43-EF5C-4E2F-BA37-DBF7E5791664}" type="presOf" srcId="{6AB4F63B-66F2-4517-891A-D14102EF1706}" destId="{BB6A52CE-F2F3-45BE-A59B-55EBC3062115}" srcOrd="0" destOrd="0" presId="urn:microsoft.com/office/officeart/2008/layout/LinedList"/>
    <dgm:cxn modelId="{30746B4A-EE9D-41E6-A444-6B8E8611FB0D}" srcId="{1F617108-0F91-45CC-AF25-AB255931A72B}" destId="{BCE1DFF8-88E5-43BC-81E0-B3F7ECCA0827}" srcOrd="1" destOrd="0" parTransId="{27A07583-D3AC-4C2F-BEC2-8CF005525443}" sibTransId="{4B1469E9-0184-4B30-AFB9-42714C6FF92E}"/>
    <dgm:cxn modelId="{B770248E-2581-47D4-8196-E4CE6EF64066}" type="presOf" srcId="{37A0960B-DAAA-464E-83CC-83C52621B11B}" destId="{8EEB4EB7-E1A9-41E7-8A59-F41683E1CAE8}" srcOrd="0" destOrd="0" presId="urn:microsoft.com/office/officeart/2008/layout/LinedList"/>
    <dgm:cxn modelId="{20DB4555-F5A6-414E-B8C0-72BBD84B03FD}" type="presOf" srcId="{BCE1DFF8-88E5-43BC-81E0-B3F7ECCA0827}" destId="{AF0D10F6-78FF-4BE6-A49D-34D8108621EE}" srcOrd="0" destOrd="0" presId="urn:microsoft.com/office/officeart/2008/layout/LinedList"/>
    <dgm:cxn modelId="{E28E8AB2-C68F-4C83-8B72-B1D86243C0E5}" type="presOf" srcId="{FF1EB572-B5D2-4B1B-8519-253B48351B4D}" destId="{33F3C012-ED04-405B-A81B-334CA1CBDFBF}" srcOrd="0" destOrd="0" presId="urn:microsoft.com/office/officeart/2008/layout/LinedList"/>
    <dgm:cxn modelId="{55D2F815-4DC8-40B1-893A-60CF924E8859}" type="presOf" srcId="{5BBB401E-6EA0-4AE2-ADD7-BEA7C5A416A8}" destId="{E1BB7E48-7438-480C-AA38-249AD51F8970}" srcOrd="0" destOrd="0" presId="urn:microsoft.com/office/officeart/2008/layout/LinedList"/>
    <dgm:cxn modelId="{19F0971F-5FD5-46E2-B54A-57B5EFB3B75A}" srcId="{1F617108-0F91-45CC-AF25-AB255931A72B}" destId="{0BA0C036-B9AA-4244-95C7-86391A14BE28}" srcOrd="5" destOrd="0" parTransId="{5F3ED113-A9BD-4F71-80FF-9AC6A5E6A993}" sibTransId="{2ACB7FC0-5917-4205-AE74-6664D1826F0C}"/>
    <dgm:cxn modelId="{041F3931-B21F-4448-ADD8-E4B5333A49CD}" type="presOf" srcId="{89F18DEC-2B5E-4C60-9D7A-BCF03CF89422}" destId="{C4A8BA20-4B20-4B9B-9F50-7F8DB82E6B8E}" srcOrd="0" destOrd="0" presId="urn:microsoft.com/office/officeart/2008/layout/LinedList"/>
    <dgm:cxn modelId="{4D441836-A9C2-421B-8F4A-9AC15B24F3D2}" type="presOf" srcId="{4D770FDF-AB44-4238-AAFA-590A32A2C0F1}" destId="{3DA058D4-C3F1-49CC-BF7E-19C04CA02559}" srcOrd="0" destOrd="0" presId="urn:microsoft.com/office/officeart/2008/layout/LinedList"/>
    <dgm:cxn modelId="{82B74299-0BF4-4360-A69A-C1FEDB574AA7}" srcId="{1F617108-0F91-45CC-AF25-AB255931A72B}" destId="{89F18DEC-2B5E-4C60-9D7A-BCF03CF89422}" srcOrd="6" destOrd="0" parTransId="{AF712E84-26D3-4E01-B1E1-672D9CDD1E9F}" sibTransId="{76562F4B-3245-438F-AC2D-E7F3D8E412BB}"/>
    <dgm:cxn modelId="{E4195A22-3241-42D4-8C7D-0D2E393DA868}" srcId="{1F617108-0F91-45CC-AF25-AB255931A72B}" destId="{AB85E245-2D57-4F11-977D-54B691C1952A}" srcOrd="7" destOrd="0" parTransId="{2ED937E1-FE01-4837-8DB8-ACDF6F41843F}" sibTransId="{4BA2A148-BD5F-4245-A347-7C53ADE6EC7C}"/>
    <dgm:cxn modelId="{C2B71D8A-A4F2-4D41-A33B-9E94C9B9D0BC}" type="presOf" srcId="{40D64B18-038A-4F79-A9C0-D79E1729AFA2}" destId="{557D0FC2-14C2-485E-A757-25C7D32C9140}" srcOrd="0" destOrd="0" presId="urn:microsoft.com/office/officeart/2008/layout/LinedList"/>
    <dgm:cxn modelId="{C091135C-C67C-4D73-8890-B17970B6B4F9}" srcId="{1F617108-0F91-45CC-AF25-AB255931A72B}" destId="{6AB4F63B-66F2-4517-891A-D14102EF1706}" srcOrd="8" destOrd="0" parTransId="{69E7E35C-88AF-4DB7-965D-AF3CD157C5B4}" sibTransId="{FE91DF19-2A33-4BAE-B197-BFD025CCB2DB}"/>
    <dgm:cxn modelId="{532390E7-19A8-4479-BE1E-5C785DFCCE7D}" type="presParOf" srcId="{0F47661D-FC4B-4C40-8567-C4F79F102CDB}" destId="{065B4165-2EC4-4AAE-BD50-72444AA746B8}" srcOrd="0" destOrd="0" presId="urn:microsoft.com/office/officeart/2008/layout/LinedList"/>
    <dgm:cxn modelId="{2EA0E443-1BE5-4FC6-9F01-3A45E54C3EE8}" type="presParOf" srcId="{0F47661D-FC4B-4C40-8567-C4F79F102CDB}" destId="{DB119E7B-64AD-475E-9EAC-36E9450CCE6C}" srcOrd="1" destOrd="0" presId="urn:microsoft.com/office/officeart/2008/layout/LinedList"/>
    <dgm:cxn modelId="{8471BBFB-599C-4B61-8C7B-4A50BDE8926E}" type="presParOf" srcId="{DB119E7B-64AD-475E-9EAC-36E9450CCE6C}" destId="{3DA058D4-C3F1-49CC-BF7E-19C04CA02559}" srcOrd="0" destOrd="0" presId="urn:microsoft.com/office/officeart/2008/layout/LinedList"/>
    <dgm:cxn modelId="{CA165EF2-2D3C-4D39-B766-785F3147D601}" type="presParOf" srcId="{DB119E7B-64AD-475E-9EAC-36E9450CCE6C}" destId="{72E69908-E9CE-4271-A419-BF2A7ACD3FBE}" srcOrd="1" destOrd="0" presId="urn:microsoft.com/office/officeart/2008/layout/LinedList"/>
    <dgm:cxn modelId="{8CC65E88-7BE7-477A-9E0C-8C81DBD172D4}" type="presParOf" srcId="{0F47661D-FC4B-4C40-8567-C4F79F102CDB}" destId="{32D61B14-19F4-4506-B6D9-2A1972CD8603}" srcOrd="2" destOrd="0" presId="urn:microsoft.com/office/officeart/2008/layout/LinedList"/>
    <dgm:cxn modelId="{33175ED2-6EF6-4F97-BB99-21AD317A6841}" type="presParOf" srcId="{0F47661D-FC4B-4C40-8567-C4F79F102CDB}" destId="{B079B8C3-B433-4C3B-B1FC-FDB40676D98D}" srcOrd="3" destOrd="0" presId="urn:microsoft.com/office/officeart/2008/layout/LinedList"/>
    <dgm:cxn modelId="{4368F701-AF4B-4647-B9BA-426CB8B0DA1E}" type="presParOf" srcId="{B079B8C3-B433-4C3B-B1FC-FDB40676D98D}" destId="{AF0D10F6-78FF-4BE6-A49D-34D8108621EE}" srcOrd="0" destOrd="0" presId="urn:microsoft.com/office/officeart/2008/layout/LinedList"/>
    <dgm:cxn modelId="{6B093A4E-B319-4CD8-A4EE-CF2AB0077832}" type="presParOf" srcId="{B079B8C3-B433-4C3B-B1FC-FDB40676D98D}" destId="{9B174AB1-39FE-443E-B8ED-9B6BAEFC3335}" srcOrd="1" destOrd="0" presId="urn:microsoft.com/office/officeart/2008/layout/LinedList"/>
    <dgm:cxn modelId="{E2F78588-D483-4F0D-907C-3437F37F6C11}" type="presParOf" srcId="{0F47661D-FC4B-4C40-8567-C4F79F102CDB}" destId="{B78CF74D-B79F-4788-AC71-0F5C6F06B2AC}" srcOrd="4" destOrd="0" presId="urn:microsoft.com/office/officeart/2008/layout/LinedList"/>
    <dgm:cxn modelId="{DC6599FC-29E3-4AFB-85FA-F9BED94365AA}" type="presParOf" srcId="{0F47661D-FC4B-4C40-8567-C4F79F102CDB}" destId="{01123718-7781-4A8B-BFCE-7C2C447037D4}" srcOrd="5" destOrd="0" presId="urn:microsoft.com/office/officeart/2008/layout/LinedList"/>
    <dgm:cxn modelId="{0B1C21A0-D8DB-4D41-B526-0AF4F01CE757}" type="presParOf" srcId="{01123718-7781-4A8B-BFCE-7C2C447037D4}" destId="{557D0FC2-14C2-485E-A757-25C7D32C9140}" srcOrd="0" destOrd="0" presId="urn:microsoft.com/office/officeart/2008/layout/LinedList"/>
    <dgm:cxn modelId="{9339FB85-05AE-4182-9D12-5A5E05E6218D}" type="presParOf" srcId="{01123718-7781-4A8B-BFCE-7C2C447037D4}" destId="{C3FC2915-1FA9-4408-9EF6-C02D2870EDE6}" srcOrd="1" destOrd="0" presId="urn:microsoft.com/office/officeart/2008/layout/LinedList"/>
    <dgm:cxn modelId="{4A50A1A6-03BE-4F2F-9E7C-9A3547406418}" type="presParOf" srcId="{0F47661D-FC4B-4C40-8567-C4F79F102CDB}" destId="{D64D12E1-192C-42F5-8BF8-6912B425F30A}" srcOrd="6" destOrd="0" presId="urn:microsoft.com/office/officeart/2008/layout/LinedList"/>
    <dgm:cxn modelId="{AE50F76B-6C2C-4DE5-B410-C1D62194B7CB}" type="presParOf" srcId="{0F47661D-FC4B-4C40-8567-C4F79F102CDB}" destId="{F735D0E1-0670-4C1C-9029-3F9F79867887}" srcOrd="7" destOrd="0" presId="urn:microsoft.com/office/officeart/2008/layout/LinedList"/>
    <dgm:cxn modelId="{C4D9DBB5-E92F-45DA-B0BB-D7E89F8FFF72}" type="presParOf" srcId="{F735D0E1-0670-4C1C-9029-3F9F79867887}" destId="{E1BB7E48-7438-480C-AA38-249AD51F8970}" srcOrd="0" destOrd="0" presId="urn:microsoft.com/office/officeart/2008/layout/LinedList"/>
    <dgm:cxn modelId="{E0FAEA31-CF84-4FB4-8709-61C57F439B18}" type="presParOf" srcId="{F735D0E1-0670-4C1C-9029-3F9F79867887}" destId="{0E117DAD-3D39-46A0-A5AE-223FB1EE56AD}" srcOrd="1" destOrd="0" presId="urn:microsoft.com/office/officeart/2008/layout/LinedList"/>
    <dgm:cxn modelId="{20F56DF3-BC11-4BC1-98AB-77AFB074EFE6}" type="presParOf" srcId="{0F47661D-FC4B-4C40-8567-C4F79F102CDB}" destId="{6FA6F15F-BA54-44BE-9072-13534B60BDAF}" srcOrd="8" destOrd="0" presId="urn:microsoft.com/office/officeart/2008/layout/LinedList"/>
    <dgm:cxn modelId="{D8653BC1-EEEF-4192-A4EC-ABB46655318D}" type="presParOf" srcId="{0F47661D-FC4B-4C40-8567-C4F79F102CDB}" destId="{9B1C5ABC-37C0-41F0-A8D8-CB8A89168A14}" srcOrd="9" destOrd="0" presId="urn:microsoft.com/office/officeart/2008/layout/LinedList"/>
    <dgm:cxn modelId="{D8ED7F7A-E12C-4E05-A621-F39A37F9E550}" type="presParOf" srcId="{9B1C5ABC-37C0-41F0-A8D8-CB8A89168A14}" destId="{33F3C012-ED04-405B-A81B-334CA1CBDFBF}" srcOrd="0" destOrd="0" presId="urn:microsoft.com/office/officeart/2008/layout/LinedList"/>
    <dgm:cxn modelId="{AC50C950-5E22-4955-B798-75B3FD5913DA}" type="presParOf" srcId="{9B1C5ABC-37C0-41F0-A8D8-CB8A89168A14}" destId="{2BBBCF1A-EE94-4B32-A451-52BCA1705764}" srcOrd="1" destOrd="0" presId="urn:microsoft.com/office/officeart/2008/layout/LinedList"/>
    <dgm:cxn modelId="{BE493C96-55CB-4146-9FF3-736AA311C647}" type="presParOf" srcId="{0F47661D-FC4B-4C40-8567-C4F79F102CDB}" destId="{F0BB8C80-3B8A-4196-A1B5-17D23EE539C1}" srcOrd="10" destOrd="0" presId="urn:microsoft.com/office/officeart/2008/layout/LinedList"/>
    <dgm:cxn modelId="{56B3B6DD-CEB9-4A31-B9BB-900CC7A24212}" type="presParOf" srcId="{0F47661D-FC4B-4C40-8567-C4F79F102CDB}" destId="{1021C728-3BBD-44C9-8435-F257F6C8FCC5}" srcOrd="11" destOrd="0" presId="urn:microsoft.com/office/officeart/2008/layout/LinedList"/>
    <dgm:cxn modelId="{C2E01376-4C23-41B0-8A78-9D39C67A3FD4}" type="presParOf" srcId="{1021C728-3BBD-44C9-8435-F257F6C8FCC5}" destId="{ECE0311C-E87D-4CAA-9904-7EE4DBB9FEF4}" srcOrd="0" destOrd="0" presId="urn:microsoft.com/office/officeart/2008/layout/LinedList"/>
    <dgm:cxn modelId="{CA0BCD0C-388E-497D-8331-2A88290AEC59}" type="presParOf" srcId="{1021C728-3BBD-44C9-8435-F257F6C8FCC5}" destId="{F0F41C73-300F-4647-B165-27D88E72A8FB}" srcOrd="1" destOrd="0" presId="urn:microsoft.com/office/officeart/2008/layout/LinedList"/>
    <dgm:cxn modelId="{B3A7B021-4D1C-409D-8E47-48439BB6C9C4}" type="presParOf" srcId="{0F47661D-FC4B-4C40-8567-C4F79F102CDB}" destId="{E7287859-D875-4F48-ABAF-1C51EFAFFC55}" srcOrd="12" destOrd="0" presId="urn:microsoft.com/office/officeart/2008/layout/LinedList"/>
    <dgm:cxn modelId="{C9D37A78-1A0B-4767-B5D7-1DDD7C3C41A3}" type="presParOf" srcId="{0F47661D-FC4B-4C40-8567-C4F79F102CDB}" destId="{48D46A37-947E-4658-AE80-97243EFA27A0}" srcOrd="13" destOrd="0" presId="urn:microsoft.com/office/officeart/2008/layout/LinedList"/>
    <dgm:cxn modelId="{81C2D9CF-F60E-4D81-8B5F-579119DA4E80}" type="presParOf" srcId="{48D46A37-947E-4658-AE80-97243EFA27A0}" destId="{C4A8BA20-4B20-4B9B-9F50-7F8DB82E6B8E}" srcOrd="0" destOrd="0" presId="urn:microsoft.com/office/officeart/2008/layout/LinedList"/>
    <dgm:cxn modelId="{E5A8B454-547E-46FA-9154-AB24471DF4D8}" type="presParOf" srcId="{48D46A37-947E-4658-AE80-97243EFA27A0}" destId="{9BDF54B3-A727-4D97-9880-F3C793ED5885}" srcOrd="1" destOrd="0" presId="urn:microsoft.com/office/officeart/2008/layout/LinedList"/>
    <dgm:cxn modelId="{C43E6208-9E4C-47AF-BDB5-AADB0F86F638}" type="presParOf" srcId="{0F47661D-FC4B-4C40-8567-C4F79F102CDB}" destId="{3A52FAD7-8BC4-4EEA-B4ED-7D2E1D34CB82}" srcOrd="14" destOrd="0" presId="urn:microsoft.com/office/officeart/2008/layout/LinedList"/>
    <dgm:cxn modelId="{BDE19FA0-9FA6-4FDD-8CB7-F034DAD4B172}" type="presParOf" srcId="{0F47661D-FC4B-4C40-8567-C4F79F102CDB}" destId="{33A18F4D-105F-478B-A64C-47780E612BA2}" srcOrd="15" destOrd="0" presId="urn:microsoft.com/office/officeart/2008/layout/LinedList"/>
    <dgm:cxn modelId="{3B7C8237-7775-4A97-A0DB-299C12D521FB}" type="presParOf" srcId="{33A18F4D-105F-478B-A64C-47780E612BA2}" destId="{A58AF2A2-9160-4A73-88E5-AA425E6C7625}" srcOrd="0" destOrd="0" presId="urn:microsoft.com/office/officeart/2008/layout/LinedList"/>
    <dgm:cxn modelId="{3D18D208-EA34-46EC-87FF-7070BFED5E16}" type="presParOf" srcId="{33A18F4D-105F-478B-A64C-47780E612BA2}" destId="{254DC835-1D7F-4F1A-A1B8-A6C5D9B866B2}" srcOrd="1" destOrd="0" presId="urn:microsoft.com/office/officeart/2008/layout/LinedList"/>
    <dgm:cxn modelId="{5B14C621-7C1F-4A1A-A1FF-13E34CA8D27F}" type="presParOf" srcId="{0F47661D-FC4B-4C40-8567-C4F79F102CDB}" destId="{69D67675-264A-48D3-847A-433E9D2A096A}" srcOrd="16" destOrd="0" presId="urn:microsoft.com/office/officeart/2008/layout/LinedList"/>
    <dgm:cxn modelId="{EC42FE3C-A67F-4425-83D9-F6AFE7C1DB44}" type="presParOf" srcId="{0F47661D-FC4B-4C40-8567-C4F79F102CDB}" destId="{087FEADE-4EA9-46FF-8D11-BE5C30A28F29}" srcOrd="17" destOrd="0" presId="urn:microsoft.com/office/officeart/2008/layout/LinedList"/>
    <dgm:cxn modelId="{1480562D-A747-4125-8A2E-2BA34E0246C8}" type="presParOf" srcId="{087FEADE-4EA9-46FF-8D11-BE5C30A28F29}" destId="{BB6A52CE-F2F3-45BE-A59B-55EBC3062115}" srcOrd="0" destOrd="0" presId="urn:microsoft.com/office/officeart/2008/layout/LinedList"/>
    <dgm:cxn modelId="{84593A2A-BBC3-426B-8A1C-D81DECEF66D9}" type="presParOf" srcId="{087FEADE-4EA9-46FF-8D11-BE5C30A28F29}" destId="{CCD6A276-3160-4263-954A-45DC55149F27}" srcOrd="1" destOrd="0" presId="urn:microsoft.com/office/officeart/2008/layout/LinedList"/>
    <dgm:cxn modelId="{7D662320-EFEA-44A8-881C-172BBF2CCC4F}" type="presParOf" srcId="{0F47661D-FC4B-4C40-8567-C4F79F102CDB}" destId="{F8EE0BB9-F9B2-4EA0-80BD-8F737E682EB0}" srcOrd="18" destOrd="0" presId="urn:microsoft.com/office/officeart/2008/layout/LinedList"/>
    <dgm:cxn modelId="{B629260D-0464-48BC-B8BE-964D7C52801A}" type="presParOf" srcId="{0F47661D-FC4B-4C40-8567-C4F79F102CDB}" destId="{F604A27B-301C-4919-8D4C-58EA2DB45AE8}" srcOrd="19" destOrd="0" presId="urn:microsoft.com/office/officeart/2008/layout/LinedList"/>
    <dgm:cxn modelId="{E40BCBE3-E996-403C-9C67-59F4821EBBA2}" type="presParOf" srcId="{F604A27B-301C-4919-8D4C-58EA2DB45AE8}" destId="{8EEB4EB7-E1A9-41E7-8A59-F41683E1CAE8}" srcOrd="0" destOrd="0" presId="urn:microsoft.com/office/officeart/2008/layout/LinedList"/>
    <dgm:cxn modelId="{9A29CD36-D29F-428B-AD16-416E1DFBF011}" type="presParOf" srcId="{F604A27B-301C-4919-8D4C-58EA2DB45AE8}" destId="{DAB4E7E1-6F30-425D-A8B9-D427118A5AB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38C5A3-0A40-4D4C-BCA3-10D7C098F288}" type="doc">
      <dgm:prSet loTypeId="urn:microsoft.com/office/officeart/2008/layout/LinedList" loCatId="list" qsTypeId="urn:microsoft.com/office/officeart/2005/8/quickstyle/simple1" qsCatId="simple" csTypeId="urn:microsoft.com/office/officeart/2005/8/colors/colorful1#4" csCatId="colorful"/>
      <dgm:spPr/>
      <dgm:t>
        <a:bodyPr/>
        <a:lstStyle/>
        <a:p>
          <a:endParaRPr lang="sk-SK"/>
        </a:p>
      </dgm:t>
    </dgm:pt>
    <dgm:pt modelId="{DB0E2703-6B88-472A-995C-83624DA1053F}">
      <dgm:prSet/>
      <dgm:spPr/>
      <dgm:t>
        <a:bodyPr/>
        <a:lstStyle/>
        <a:p>
          <a:r>
            <a:rPr lang="sk-SK" b="1" dirty="0"/>
            <a:t>Marián </a:t>
          </a:r>
          <a:r>
            <a:rPr lang="sk-SK" b="1" dirty="0" err="1"/>
            <a:t>Greksa</a:t>
          </a:r>
          <a:r>
            <a:rPr lang="sk-SK" dirty="0"/>
            <a:t> – spevák</a:t>
          </a:r>
        </a:p>
      </dgm:t>
    </dgm:pt>
    <dgm:pt modelId="{7026D834-E081-4702-ADA7-B8D614D865BE}" type="parTrans" cxnId="{234AEBC5-D342-4D98-B1AD-D1BC17F32BB7}">
      <dgm:prSet/>
      <dgm:spPr/>
      <dgm:t>
        <a:bodyPr/>
        <a:lstStyle/>
        <a:p>
          <a:endParaRPr lang="sk-SK"/>
        </a:p>
      </dgm:t>
    </dgm:pt>
    <dgm:pt modelId="{B0322D1F-6B99-4177-B6E9-C2C2033B9A42}" type="sibTrans" cxnId="{234AEBC5-D342-4D98-B1AD-D1BC17F32BB7}">
      <dgm:prSet/>
      <dgm:spPr/>
      <dgm:t>
        <a:bodyPr/>
        <a:lstStyle/>
        <a:p>
          <a:endParaRPr lang="sk-SK"/>
        </a:p>
      </dgm:t>
    </dgm:pt>
    <dgm:pt modelId="{01464C67-5B12-4599-9275-5706A990DCC5}">
      <dgm:prSet/>
      <dgm:spPr/>
      <dgm:t>
        <a:bodyPr/>
        <a:lstStyle/>
        <a:p>
          <a:r>
            <a:rPr lang="sk-SK" b="1"/>
            <a:t>Monika Kapráliková</a:t>
          </a:r>
          <a:r>
            <a:rPr lang="sk-SK"/>
            <a:t> – historička, kulturologička, PR manažérka</a:t>
          </a:r>
        </a:p>
      </dgm:t>
    </dgm:pt>
    <dgm:pt modelId="{BF5644CE-2C69-49B1-83D0-E36AB3D0D89D}" type="parTrans" cxnId="{F1496832-9E57-4BEA-B5CE-E3FD67897FAC}">
      <dgm:prSet/>
      <dgm:spPr/>
      <dgm:t>
        <a:bodyPr/>
        <a:lstStyle/>
        <a:p>
          <a:endParaRPr lang="sk-SK"/>
        </a:p>
      </dgm:t>
    </dgm:pt>
    <dgm:pt modelId="{714A1359-39A9-42D6-887D-F62D52C03CF1}" type="sibTrans" cxnId="{F1496832-9E57-4BEA-B5CE-E3FD67897FAC}">
      <dgm:prSet/>
      <dgm:spPr/>
      <dgm:t>
        <a:bodyPr/>
        <a:lstStyle/>
        <a:p>
          <a:endParaRPr lang="sk-SK"/>
        </a:p>
      </dgm:t>
    </dgm:pt>
    <dgm:pt modelId="{85E8F21C-C99C-42AF-9A01-05CC456BF8F3}">
      <dgm:prSet/>
      <dgm:spPr/>
      <dgm:t>
        <a:bodyPr/>
        <a:lstStyle/>
        <a:p>
          <a:r>
            <a:rPr lang="sk-SK" b="1"/>
            <a:t>PhDr. Bohumila Ferenčuhová, DrSc.</a:t>
          </a:r>
          <a:r>
            <a:rPr lang="sk-SK"/>
            <a:t> – Historický ústav SAV</a:t>
          </a:r>
        </a:p>
      </dgm:t>
    </dgm:pt>
    <dgm:pt modelId="{35BB5FC5-CAA6-46E7-93D2-36F9346F3117}" type="parTrans" cxnId="{E0A1CE5E-1551-492C-A8EF-9630571A723C}">
      <dgm:prSet/>
      <dgm:spPr/>
      <dgm:t>
        <a:bodyPr/>
        <a:lstStyle/>
        <a:p>
          <a:endParaRPr lang="sk-SK"/>
        </a:p>
      </dgm:t>
    </dgm:pt>
    <dgm:pt modelId="{A5411656-0D37-4175-BC96-43D795EF7490}" type="sibTrans" cxnId="{E0A1CE5E-1551-492C-A8EF-9630571A723C}">
      <dgm:prSet/>
      <dgm:spPr/>
      <dgm:t>
        <a:bodyPr/>
        <a:lstStyle/>
        <a:p>
          <a:endParaRPr lang="sk-SK"/>
        </a:p>
      </dgm:t>
    </dgm:pt>
    <dgm:pt modelId="{E1853281-4A04-4B7C-B018-F3629E28CB23}">
      <dgm:prSet/>
      <dgm:spPr/>
      <dgm:t>
        <a:bodyPr/>
        <a:lstStyle/>
        <a:p>
          <a:r>
            <a:rPr lang="sk-SK" b="1"/>
            <a:t>doc. PhDr. Marek Syrný, PhD.</a:t>
          </a:r>
          <a:r>
            <a:rPr lang="sk-SK"/>
            <a:t> – Filozofická fakulta Univerzity Mateja Bela v Banskej Bystrici</a:t>
          </a:r>
        </a:p>
      </dgm:t>
    </dgm:pt>
    <dgm:pt modelId="{2A1337AC-14AC-4482-B280-5937B0EE4E63}" type="parTrans" cxnId="{BA9432AB-4CA8-4203-BCB6-7075842F5594}">
      <dgm:prSet/>
      <dgm:spPr/>
      <dgm:t>
        <a:bodyPr/>
        <a:lstStyle/>
        <a:p>
          <a:endParaRPr lang="sk-SK"/>
        </a:p>
      </dgm:t>
    </dgm:pt>
    <dgm:pt modelId="{CE40608F-26D4-4927-8B8C-64A86100C33A}" type="sibTrans" cxnId="{BA9432AB-4CA8-4203-BCB6-7075842F5594}">
      <dgm:prSet/>
      <dgm:spPr/>
      <dgm:t>
        <a:bodyPr/>
        <a:lstStyle/>
        <a:p>
          <a:endParaRPr lang="sk-SK"/>
        </a:p>
      </dgm:t>
    </dgm:pt>
    <dgm:pt modelId="{3B7856CF-7763-49E7-8787-85348F7C55F2}">
      <dgm:prSet/>
      <dgm:spPr/>
      <dgm:t>
        <a:bodyPr/>
        <a:lstStyle/>
        <a:p>
          <a:r>
            <a:rPr lang="sk-SK" b="1"/>
            <a:t>prof. PaedDr. Martin Pekár, PhD.</a:t>
          </a:r>
          <a:r>
            <a:rPr lang="sk-SK"/>
            <a:t> – Filozofická fakulta Univerzity Pavla Jozefa Šafárika v Košiciach</a:t>
          </a:r>
        </a:p>
      </dgm:t>
    </dgm:pt>
    <dgm:pt modelId="{D619DB62-BDBB-400E-99D9-75D83C435E83}" type="parTrans" cxnId="{E660A3E8-93B7-4B3C-9991-26560A13D06F}">
      <dgm:prSet/>
      <dgm:spPr/>
      <dgm:t>
        <a:bodyPr/>
        <a:lstStyle/>
        <a:p>
          <a:endParaRPr lang="sk-SK"/>
        </a:p>
      </dgm:t>
    </dgm:pt>
    <dgm:pt modelId="{16351958-1ED4-414F-94BB-73BE19C78509}" type="sibTrans" cxnId="{E660A3E8-93B7-4B3C-9991-26560A13D06F}">
      <dgm:prSet/>
      <dgm:spPr/>
      <dgm:t>
        <a:bodyPr/>
        <a:lstStyle/>
        <a:p>
          <a:endParaRPr lang="sk-SK"/>
        </a:p>
      </dgm:t>
    </dgm:pt>
    <dgm:pt modelId="{F8B3FF57-6545-4CDC-9E63-C777E8B885CC}">
      <dgm:prSet/>
      <dgm:spPr/>
      <dgm:t>
        <a:bodyPr/>
        <a:lstStyle/>
        <a:p>
          <a:r>
            <a:rPr lang="sk-SK" b="1"/>
            <a:t>doc. PhDr. Boris Zala, CSc</a:t>
          </a:r>
          <a:r>
            <a:rPr lang="sk-SK"/>
            <a:t>. – bývalý poslanec NRSR, poslanec Európskeho parlamentu</a:t>
          </a:r>
        </a:p>
      </dgm:t>
    </dgm:pt>
    <dgm:pt modelId="{5E6F6F0D-CA23-4A96-8310-DA32F26FE07F}" type="parTrans" cxnId="{D7269A51-0016-4DC1-9B1A-2FBD054B85D8}">
      <dgm:prSet/>
      <dgm:spPr/>
      <dgm:t>
        <a:bodyPr/>
        <a:lstStyle/>
        <a:p>
          <a:endParaRPr lang="sk-SK"/>
        </a:p>
      </dgm:t>
    </dgm:pt>
    <dgm:pt modelId="{CA3F61CE-15A5-46DC-B511-6CBE027DB3AB}" type="sibTrans" cxnId="{D7269A51-0016-4DC1-9B1A-2FBD054B85D8}">
      <dgm:prSet/>
      <dgm:spPr/>
      <dgm:t>
        <a:bodyPr/>
        <a:lstStyle/>
        <a:p>
          <a:endParaRPr lang="sk-SK"/>
        </a:p>
      </dgm:t>
    </dgm:pt>
    <dgm:pt modelId="{5B0BB72D-C202-49DD-A65E-F49B2592F27F}">
      <dgm:prSet/>
      <dgm:spPr/>
      <dgm:t>
        <a:bodyPr/>
        <a:lstStyle/>
        <a:p>
          <a:r>
            <a:rPr lang="sk-SK" b="1"/>
            <a:t>Mgr. Zuzana Mrvová PhD.</a:t>
          </a:r>
          <a:r>
            <a:rPr lang="sk-SK"/>
            <a:t> – odborná asistentka na katedre kulturológie Filozofickej fakulty Univerzity Komenského v Bratislave, špecializácia manažment kultúry a kultúrna politika</a:t>
          </a:r>
        </a:p>
      </dgm:t>
    </dgm:pt>
    <dgm:pt modelId="{443B3289-78C4-4DE3-AB65-F0F2E428B8D9}" type="parTrans" cxnId="{2B75DE2B-88FC-45F2-A65F-85C521A2746B}">
      <dgm:prSet/>
      <dgm:spPr/>
      <dgm:t>
        <a:bodyPr/>
        <a:lstStyle/>
        <a:p>
          <a:endParaRPr lang="sk-SK"/>
        </a:p>
      </dgm:t>
    </dgm:pt>
    <dgm:pt modelId="{2A51B5B2-3D13-4BED-8EA5-C5D64593C093}" type="sibTrans" cxnId="{2B75DE2B-88FC-45F2-A65F-85C521A2746B}">
      <dgm:prSet/>
      <dgm:spPr/>
      <dgm:t>
        <a:bodyPr/>
        <a:lstStyle/>
        <a:p>
          <a:endParaRPr lang="sk-SK"/>
        </a:p>
      </dgm:t>
    </dgm:pt>
    <dgm:pt modelId="{049AFF46-B9FC-44DF-AB2B-AD0B00ECD96C}">
      <dgm:prSet/>
      <dgm:spPr/>
      <dgm:t>
        <a:bodyPr/>
        <a:lstStyle/>
        <a:p>
          <a:r>
            <a:rPr lang="sk-SK" b="1"/>
            <a:t>Mgr. Miroslav Michela, PhD. </a:t>
          </a:r>
          <a:r>
            <a:rPr lang="sk-SK"/>
            <a:t>- Filozofická fakulta Univerzity Karlovy, Praha, ČR</a:t>
          </a:r>
        </a:p>
      </dgm:t>
    </dgm:pt>
    <dgm:pt modelId="{BBB9939A-DE3C-4DE2-9D78-632566AFCAD7}" type="parTrans" cxnId="{48CA8695-7D86-49F2-8D00-C4752E7201EE}">
      <dgm:prSet/>
      <dgm:spPr/>
      <dgm:t>
        <a:bodyPr/>
        <a:lstStyle/>
        <a:p>
          <a:endParaRPr lang="sk-SK"/>
        </a:p>
      </dgm:t>
    </dgm:pt>
    <dgm:pt modelId="{F5CD0D51-E9C6-47DF-AF69-FDEF0FF701C0}" type="sibTrans" cxnId="{48CA8695-7D86-49F2-8D00-C4752E7201EE}">
      <dgm:prSet/>
      <dgm:spPr/>
      <dgm:t>
        <a:bodyPr/>
        <a:lstStyle/>
        <a:p>
          <a:endParaRPr lang="sk-SK"/>
        </a:p>
      </dgm:t>
    </dgm:pt>
    <dgm:pt modelId="{D4EA08FF-5FAA-469C-95BE-F744FBD2D37D}">
      <dgm:prSet/>
      <dgm:spPr/>
      <dgm:t>
        <a:bodyPr/>
        <a:lstStyle/>
        <a:p>
          <a:r>
            <a:rPr lang="sk-SK" b="1"/>
            <a:t>prof. MUDr. Pavel Traubner, PhD.</a:t>
          </a:r>
          <a:r>
            <a:rPr lang="sk-SK"/>
            <a:t> – neurológ, bývalý prednosta I. neurologickej kliniky Fakultnej nemocnice s poliklinikou v Bratislave, bývalý dekan Lekárskej fakulty Univerzity Komenského v Bratislave, čestný predseda Ústredného zväzu židovských náboženských obcí v SR.</a:t>
          </a:r>
        </a:p>
      </dgm:t>
    </dgm:pt>
    <dgm:pt modelId="{6DB2E518-CEE0-4D60-8837-FE87368B6807}" type="parTrans" cxnId="{929AF6AC-D235-48EE-BAFA-D250876A0B58}">
      <dgm:prSet/>
      <dgm:spPr/>
      <dgm:t>
        <a:bodyPr/>
        <a:lstStyle/>
        <a:p>
          <a:endParaRPr lang="sk-SK"/>
        </a:p>
      </dgm:t>
    </dgm:pt>
    <dgm:pt modelId="{DC0F3C11-E24D-4BF8-BA66-D900D0CFB012}" type="sibTrans" cxnId="{929AF6AC-D235-48EE-BAFA-D250876A0B58}">
      <dgm:prSet/>
      <dgm:spPr/>
      <dgm:t>
        <a:bodyPr/>
        <a:lstStyle/>
        <a:p>
          <a:endParaRPr lang="sk-SK"/>
        </a:p>
      </dgm:t>
    </dgm:pt>
    <dgm:pt modelId="{ABAE43FD-667B-4420-B2C0-17A9A63C4E43}">
      <dgm:prSet/>
      <dgm:spPr/>
      <dgm:t>
        <a:bodyPr/>
        <a:lstStyle/>
        <a:p>
          <a:r>
            <a:rPr lang="sk-SK" b="1"/>
            <a:t>prof. MUDr. Svetozár Dluholucký CSc.</a:t>
          </a:r>
          <a:r>
            <a:rPr lang="sk-SK"/>
            <a:t> – pediater </a:t>
          </a:r>
        </a:p>
      </dgm:t>
    </dgm:pt>
    <dgm:pt modelId="{7AD606AE-23D1-432F-90B9-0FF4BE904219}" type="parTrans" cxnId="{BDBECB6D-601B-4F2C-AAC5-619790658798}">
      <dgm:prSet/>
      <dgm:spPr/>
      <dgm:t>
        <a:bodyPr/>
        <a:lstStyle/>
        <a:p>
          <a:endParaRPr lang="sk-SK"/>
        </a:p>
      </dgm:t>
    </dgm:pt>
    <dgm:pt modelId="{0131F72E-E5A0-4762-AB99-0A48125DDC65}" type="sibTrans" cxnId="{BDBECB6D-601B-4F2C-AAC5-619790658798}">
      <dgm:prSet/>
      <dgm:spPr/>
      <dgm:t>
        <a:bodyPr/>
        <a:lstStyle/>
        <a:p>
          <a:endParaRPr lang="sk-SK"/>
        </a:p>
      </dgm:t>
    </dgm:pt>
    <dgm:pt modelId="{D2FC1AB5-6229-44CE-879D-47DE6CB87CF0}" type="pres">
      <dgm:prSet presAssocID="{1438C5A3-0A40-4D4C-BCA3-10D7C098F28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k-SK"/>
        </a:p>
      </dgm:t>
    </dgm:pt>
    <dgm:pt modelId="{6F08C12B-4D9E-4F2F-8AD7-1F9DEF4A8576}" type="pres">
      <dgm:prSet presAssocID="{DB0E2703-6B88-472A-995C-83624DA1053F}" presName="thickLine" presStyleLbl="alignNode1" presStyleIdx="0" presStyleCnt="10"/>
      <dgm:spPr/>
    </dgm:pt>
    <dgm:pt modelId="{A8AB0043-DCC7-4001-96A5-723C83A69B65}" type="pres">
      <dgm:prSet presAssocID="{DB0E2703-6B88-472A-995C-83624DA1053F}" presName="horz1" presStyleCnt="0"/>
      <dgm:spPr/>
    </dgm:pt>
    <dgm:pt modelId="{D15FF591-9AD6-4936-93D0-91D4F72BDD5A}" type="pres">
      <dgm:prSet presAssocID="{DB0E2703-6B88-472A-995C-83624DA1053F}" presName="tx1" presStyleLbl="revTx" presStyleIdx="0" presStyleCnt="10"/>
      <dgm:spPr/>
      <dgm:t>
        <a:bodyPr/>
        <a:lstStyle/>
        <a:p>
          <a:endParaRPr lang="sk-SK"/>
        </a:p>
      </dgm:t>
    </dgm:pt>
    <dgm:pt modelId="{571C5EAB-8944-484B-9061-5EB7F0A6BD4C}" type="pres">
      <dgm:prSet presAssocID="{DB0E2703-6B88-472A-995C-83624DA1053F}" presName="vert1" presStyleCnt="0"/>
      <dgm:spPr/>
    </dgm:pt>
    <dgm:pt modelId="{49B97F5F-3622-4FDD-8AC6-2FDBF98F12B2}" type="pres">
      <dgm:prSet presAssocID="{01464C67-5B12-4599-9275-5706A990DCC5}" presName="thickLine" presStyleLbl="alignNode1" presStyleIdx="1" presStyleCnt="10"/>
      <dgm:spPr/>
    </dgm:pt>
    <dgm:pt modelId="{7C416E9B-CB91-4978-9CCB-E9598DFC2278}" type="pres">
      <dgm:prSet presAssocID="{01464C67-5B12-4599-9275-5706A990DCC5}" presName="horz1" presStyleCnt="0"/>
      <dgm:spPr/>
    </dgm:pt>
    <dgm:pt modelId="{7CFFF55B-809D-43D8-BBA1-7BF93DC3B797}" type="pres">
      <dgm:prSet presAssocID="{01464C67-5B12-4599-9275-5706A990DCC5}" presName="tx1" presStyleLbl="revTx" presStyleIdx="1" presStyleCnt="10"/>
      <dgm:spPr/>
      <dgm:t>
        <a:bodyPr/>
        <a:lstStyle/>
        <a:p>
          <a:endParaRPr lang="sk-SK"/>
        </a:p>
      </dgm:t>
    </dgm:pt>
    <dgm:pt modelId="{BED352F6-03B6-4352-9C19-10880AB3ECC6}" type="pres">
      <dgm:prSet presAssocID="{01464C67-5B12-4599-9275-5706A990DCC5}" presName="vert1" presStyleCnt="0"/>
      <dgm:spPr/>
    </dgm:pt>
    <dgm:pt modelId="{43C104F9-95A8-455E-BD79-6444C049BB31}" type="pres">
      <dgm:prSet presAssocID="{85E8F21C-C99C-42AF-9A01-05CC456BF8F3}" presName="thickLine" presStyleLbl="alignNode1" presStyleIdx="2" presStyleCnt="10"/>
      <dgm:spPr/>
    </dgm:pt>
    <dgm:pt modelId="{B3AB36C2-B58D-4350-BD50-31257EBC073F}" type="pres">
      <dgm:prSet presAssocID="{85E8F21C-C99C-42AF-9A01-05CC456BF8F3}" presName="horz1" presStyleCnt="0"/>
      <dgm:spPr/>
    </dgm:pt>
    <dgm:pt modelId="{41BEB10B-BCF6-461F-9492-701B9FACE3B7}" type="pres">
      <dgm:prSet presAssocID="{85E8F21C-C99C-42AF-9A01-05CC456BF8F3}" presName="tx1" presStyleLbl="revTx" presStyleIdx="2" presStyleCnt="10"/>
      <dgm:spPr/>
      <dgm:t>
        <a:bodyPr/>
        <a:lstStyle/>
        <a:p>
          <a:endParaRPr lang="sk-SK"/>
        </a:p>
      </dgm:t>
    </dgm:pt>
    <dgm:pt modelId="{BA7FB555-5989-4716-BE2C-BE5203D1B6DE}" type="pres">
      <dgm:prSet presAssocID="{85E8F21C-C99C-42AF-9A01-05CC456BF8F3}" presName="vert1" presStyleCnt="0"/>
      <dgm:spPr/>
    </dgm:pt>
    <dgm:pt modelId="{837510B3-CEC1-434D-8B0B-BE4EB06F3EB8}" type="pres">
      <dgm:prSet presAssocID="{E1853281-4A04-4B7C-B018-F3629E28CB23}" presName="thickLine" presStyleLbl="alignNode1" presStyleIdx="3" presStyleCnt="10"/>
      <dgm:spPr/>
    </dgm:pt>
    <dgm:pt modelId="{DE160DDD-17A8-442C-B6B5-656C943102C3}" type="pres">
      <dgm:prSet presAssocID="{E1853281-4A04-4B7C-B018-F3629E28CB23}" presName="horz1" presStyleCnt="0"/>
      <dgm:spPr/>
    </dgm:pt>
    <dgm:pt modelId="{46A1428E-5917-4ED3-AC2D-1D084940AAFD}" type="pres">
      <dgm:prSet presAssocID="{E1853281-4A04-4B7C-B018-F3629E28CB23}" presName="tx1" presStyleLbl="revTx" presStyleIdx="3" presStyleCnt="10"/>
      <dgm:spPr/>
      <dgm:t>
        <a:bodyPr/>
        <a:lstStyle/>
        <a:p>
          <a:endParaRPr lang="sk-SK"/>
        </a:p>
      </dgm:t>
    </dgm:pt>
    <dgm:pt modelId="{BC7D22FC-96CD-47B7-8BF2-3D5A42E2FCC6}" type="pres">
      <dgm:prSet presAssocID="{E1853281-4A04-4B7C-B018-F3629E28CB23}" presName="vert1" presStyleCnt="0"/>
      <dgm:spPr/>
    </dgm:pt>
    <dgm:pt modelId="{A41F84C2-E6FA-4107-8198-791EE59EBF39}" type="pres">
      <dgm:prSet presAssocID="{3B7856CF-7763-49E7-8787-85348F7C55F2}" presName="thickLine" presStyleLbl="alignNode1" presStyleIdx="4" presStyleCnt="10"/>
      <dgm:spPr/>
    </dgm:pt>
    <dgm:pt modelId="{AB53DF49-29B3-4B83-AB4B-1EE6A7202D4E}" type="pres">
      <dgm:prSet presAssocID="{3B7856CF-7763-49E7-8787-85348F7C55F2}" presName="horz1" presStyleCnt="0"/>
      <dgm:spPr/>
    </dgm:pt>
    <dgm:pt modelId="{DD53C1E1-F342-4158-8F10-215D46DC1FE1}" type="pres">
      <dgm:prSet presAssocID="{3B7856CF-7763-49E7-8787-85348F7C55F2}" presName="tx1" presStyleLbl="revTx" presStyleIdx="4" presStyleCnt="10"/>
      <dgm:spPr/>
      <dgm:t>
        <a:bodyPr/>
        <a:lstStyle/>
        <a:p>
          <a:endParaRPr lang="sk-SK"/>
        </a:p>
      </dgm:t>
    </dgm:pt>
    <dgm:pt modelId="{BB418D58-D00E-4F3F-BB45-2252C5723D37}" type="pres">
      <dgm:prSet presAssocID="{3B7856CF-7763-49E7-8787-85348F7C55F2}" presName="vert1" presStyleCnt="0"/>
      <dgm:spPr/>
    </dgm:pt>
    <dgm:pt modelId="{3D36E03B-6560-4FB9-86C7-E0E21E415648}" type="pres">
      <dgm:prSet presAssocID="{F8B3FF57-6545-4CDC-9E63-C777E8B885CC}" presName="thickLine" presStyleLbl="alignNode1" presStyleIdx="5" presStyleCnt="10"/>
      <dgm:spPr/>
    </dgm:pt>
    <dgm:pt modelId="{46C3413F-D964-4F55-A99A-3775B7F329E3}" type="pres">
      <dgm:prSet presAssocID="{F8B3FF57-6545-4CDC-9E63-C777E8B885CC}" presName="horz1" presStyleCnt="0"/>
      <dgm:spPr/>
    </dgm:pt>
    <dgm:pt modelId="{9304393C-BDD9-4B1A-9097-E2D54DB325F0}" type="pres">
      <dgm:prSet presAssocID="{F8B3FF57-6545-4CDC-9E63-C777E8B885CC}" presName="tx1" presStyleLbl="revTx" presStyleIdx="5" presStyleCnt="10"/>
      <dgm:spPr/>
      <dgm:t>
        <a:bodyPr/>
        <a:lstStyle/>
        <a:p>
          <a:endParaRPr lang="sk-SK"/>
        </a:p>
      </dgm:t>
    </dgm:pt>
    <dgm:pt modelId="{46E4ED82-B6AF-4E93-94AE-84CBA6C726C5}" type="pres">
      <dgm:prSet presAssocID="{F8B3FF57-6545-4CDC-9E63-C777E8B885CC}" presName="vert1" presStyleCnt="0"/>
      <dgm:spPr/>
    </dgm:pt>
    <dgm:pt modelId="{FB31CD9B-6B53-4975-81F3-DC4D29AD2304}" type="pres">
      <dgm:prSet presAssocID="{5B0BB72D-C202-49DD-A65E-F49B2592F27F}" presName="thickLine" presStyleLbl="alignNode1" presStyleIdx="6" presStyleCnt="10"/>
      <dgm:spPr/>
    </dgm:pt>
    <dgm:pt modelId="{6E318493-185B-42B2-8122-B84E40BAEA91}" type="pres">
      <dgm:prSet presAssocID="{5B0BB72D-C202-49DD-A65E-F49B2592F27F}" presName="horz1" presStyleCnt="0"/>
      <dgm:spPr/>
    </dgm:pt>
    <dgm:pt modelId="{BE2A901F-3CDD-4E82-9298-FBBE71D72A6A}" type="pres">
      <dgm:prSet presAssocID="{5B0BB72D-C202-49DD-A65E-F49B2592F27F}" presName="tx1" presStyleLbl="revTx" presStyleIdx="6" presStyleCnt="10"/>
      <dgm:spPr/>
      <dgm:t>
        <a:bodyPr/>
        <a:lstStyle/>
        <a:p>
          <a:endParaRPr lang="sk-SK"/>
        </a:p>
      </dgm:t>
    </dgm:pt>
    <dgm:pt modelId="{29AEBE33-B66C-4F74-88EA-D18114369F3A}" type="pres">
      <dgm:prSet presAssocID="{5B0BB72D-C202-49DD-A65E-F49B2592F27F}" presName="vert1" presStyleCnt="0"/>
      <dgm:spPr/>
    </dgm:pt>
    <dgm:pt modelId="{ADC63AB8-6AA4-4361-B8F6-58FA8E14154E}" type="pres">
      <dgm:prSet presAssocID="{049AFF46-B9FC-44DF-AB2B-AD0B00ECD96C}" presName="thickLine" presStyleLbl="alignNode1" presStyleIdx="7" presStyleCnt="10"/>
      <dgm:spPr/>
    </dgm:pt>
    <dgm:pt modelId="{A9A46CB3-EE30-41DC-98DB-174D92276D64}" type="pres">
      <dgm:prSet presAssocID="{049AFF46-B9FC-44DF-AB2B-AD0B00ECD96C}" presName="horz1" presStyleCnt="0"/>
      <dgm:spPr/>
    </dgm:pt>
    <dgm:pt modelId="{0C82DBB3-08E7-4C5C-B8A0-25A8C83EA5A8}" type="pres">
      <dgm:prSet presAssocID="{049AFF46-B9FC-44DF-AB2B-AD0B00ECD96C}" presName="tx1" presStyleLbl="revTx" presStyleIdx="7" presStyleCnt="10"/>
      <dgm:spPr/>
      <dgm:t>
        <a:bodyPr/>
        <a:lstStyle/>
        <a:p>
          <a:endParaRPr lang="sk-SK"/>
        </a:p>
      </dgm:t>
    </dgm:pt>
    <dgm:pt modelId="{B01865F7-CC8A-4519-9A03-813DB7F70EDE}" type="pres">
      <dgm:prSet presAssocID="{049AFF46-B9FC-44DF-AB2B-AD0B00ECD96C}" presName="vert1" presStyleCnt="0"/>
      <dgm:spPr/>
    </dgm:pt>
    <dgm:pt modelId="{09B32F06-B99E-4A29-8FCF-311460E19FBF}" type="pres">
      <dgm:prSet presAssocID="{D4EA08FF-5FAA-469C-95BE-F744FBD2D37D}" presName="thickLine" presStyleLbl="alignNode1" presStyleIdx="8" presStyleCnt="10"/>
      <dgm:spPr/>
    </dgm:pt>
    <dgm:pt modelId="{7795FB2A-CBDC-4A04-9B5A-6910AECEB41C}" type="pres">
      <dgm:prSet presAssocID="{D4EA08FF-5FAA-469C-95BE-F744FBD2D37D}" presName="horz1" presStyleCnt="0"/>
      <dgm:spPr/>
    </dgm:pt>
    <dgm:pt modelId="{2BDEB161-0FE4-44B9-9A17-71F2E8286C17}" type="pres">
      <dgm:prSet presAssocID="{D4EA08FF-5FAA-469C-95BE-F744FBD2D37D}" presName="tx1" presStyleLbl="revTx" presStyleIdx="8" presStyleCnt="10"/>
      <dgm:spPr/>
      <dgm:t>
        <a:bodyPr/>
        <a:lstStyle/>
        <a:p>
          <a:endParaRPr lang="sk-SK"/>
        </a:p>
      </dgm:t>
    </dgm:pt>
    <dgm:pt modelId="{C645248C-1B4F-4F46-A608-6611A84AFFEF}" type="pres">
      <dgm:prSet presAssocID="{D4EA08FF-5FAA-469C-95BE-F744FBD2D37D}" presName="vert1" presStyleCnt="0"/>
      <dgm:spPr/>
    </dgm:pt>
    <dgm:pt modelId="{9B4F2A95-8CEC-40A8-9751-18DAD8847437}" type="pres">
      <dgm:prSet presAssocID="{ABAE43FD-667B-4420-B2C0-17A9A63C4E43}" presName="thickLine" presStyleLbl="alignNode1" presStyleIdx="9" presStyleCnt="10"/>
      <dgm:spPr/>
    </dgm:pt>
    <dgm:pt modelId="{C04DAF16-B483-4983-B408-4C15138E8019}" type="pres">
      <dgm:prSet presAssocID="{ABAE43FD-667B-4420-B2C0-17A9A63C4E43}" presName="horz1" presStyleCnt="0"/>
      <dgm:spPr/>
    </dgm:pt>
    <dgm:pt modelId="{A538006E-F4A5-4829-B6D0-C6790F9CEF3E}" type="pres">
      <dgm:prSet presAssocID="{ABAE43FD-667B-4420-B2C0-17A9A63C4E43}" presName="tx1" presStyleLbl="revTx" presStyleIdx="9" presStyleCnt="10"/>
      <dgm:spPr/>
      <dgm:t>
        <a:bodyPr/>
        <a:lstStyle/>
        <a:p>
          <a:endParaRPr lang="sk-SK"/>
        </a:p>
      </dgm:t>
    </dgm:pt>
    <dgm:pt modelId="{95C5C777-DB0E-4946-8B17-248465487C7B}" type="pres">
      <dgm:prSet presAssocID="{ABAE43FD-667B-4420-B2C0-17A9A63C4E43}" presName="vert1" presStyleCnt="0"/>
      <dgm:spPr/>
    </dgm:pt>
  </dgm:ptLst>
  <dgm:cxnLst>
    <dgm:cxn modelId="{2C53DC67-8AA1-4141-8EFC-E5C10AE8433D}" type="presOf" srcId="{85E8F21C-C99C-42AF-9A01-05CC456BF8F3}" destId="{41BEB10B-BCF6-461F-9492-701B9FACE3B7}" srcOrd="0" destOrd="0" presId="urn:microsoft.com/office/officeart/2008/layout/LinedList"/>
    <dgm:cxn modelId="{48CA8695-7D86-49F2-8D00-C4752E7201EE}" srcId="{1438C5A3-0A40-4D4C-BCA3-10D7C098F288}" destId="{049AFF46-B9FC-44DF-AB2B-AD0B00ECD96C}" srcOrd="7" destOrd="0" parTransId="{BBB9939A-DE3C-4DE2-9D78-632566AFCAD7}" sibTransId="{F5CD0D51-E9C6-47DF-AF69-FDEF0FF701C0}"/>
    <dgm:cxn modelId="{BB1EA714-B386-4AFF-8A7A-73D0B8E9B070}" type="presOf" srcId="{3B7856CF-7763-49E7-8787-85348F7C55F2}" destId="{DD53C1E1-F342-4158-8F10-215D46DC1FE1}" srcOrd="0" destOrd="0" presId="urn:microsoft.com/office/officeart/2008/layout/LinedList"/>
    <dgm:cxn modelId="{6DB657C4-C7FC-4651-9BF0-4FCBA8F12BE8}" type="presOf" srcId="{D4EA08FF-5FAA-469C-95BE-F744FBD2D37D}" destId="{2BDEB161-0FE4-44B9-9A17-71F2E8286C17}" srcOrd="0" destOrd="0" presId="urn:microsoft.com/office/officeart/2008/layout/LinedList"/>
    <dgm:cxn modelId="{92D90BE4-B522-46C6-80DE-4EE1538B480A}" type="presOf" srcId="{1438C5A3-0A40-4D4C-BCA3-10D7C098F288}" destId="{D2FC1AB5-6229-44CE-879D-47DE6CB87CF0}" srcOrd="0" destOrd="0" presId="urn:microsoft.com/office/officeart/2008/layout/LinedList"/>
    <dgm:cxn modelId="{AC56A255-7E13-45D4-9D5F-1761623FEDBA}" type="presOf" srcId="{F8B3FF57-6545-4CDC-9E63-C777E8B885CC}" destId="{9304393C-BDD9-4B1A-9097-E2D54DB325F0}" srcOrd="0" destOrd="0" presId="urn:microsoft.com/office/officeart/2008/layout/LinedList"/>
    <dgm:cxn modelId="{234AEBC5-D342-4D98-B1AD-D1BC17F32BB7}" srcId="{1438C5A3-0A40-4D4C-BCA3-10D7C098F288}" destId="{DB0E2703-6B88-472A-995C-83624DA1053F}" srcOrd="0" destOrd="0" parTransId="{7026D834-E081-4702-ADA7-B8D614D865BE}" sibTransId="{B0322D1F-6B99-4177-B6E9-C2C2033B9A42}"/>
    <dgm:cxn modelId="{E660A3E8-93B7-4B3C-9991-26560A13D06F}" srcId="{1438C5A3-0A40-4D4C-BCA3-10D7C098F288}" destId="{3B7856CF-7763-49E7-8787-85348F7C55F2}" srcOrd="4" destOrd="0" parTransId="{D619DB62-BDBB-400E-99D9-75D83C435E83}" sibTransId="{16351958-1ED4-414F-94BB-73BE19C78509}"/>
    <dgm:cxn modelId="{6AB7EB4B-2EBF-4864-8A20-12C687AD8F34}" type="presOf" srcId="{049AFF46-B9FC-44DF-AB2B-AD0B00ECD96C}" destId="{0C82DBB3-08E7-4C5C-B8A0-25A8C83EA5A8}" srcOrd="0" destOrd="0" presId="urn:microsoft.com/office/officeart/2008/layout/LinedList"/>
    <dgm:cxn modelId="{38B87A5A-8899-485C-84DA-37DDFC95DDB3}" type="presOf" srcId="{5B0BB72D-C202-49DD-A65E-F49B2592F27F}" destId="{BE2A901F-3CDD-4E82-9298-FBBE71D72A6A}" srcOrd="0" destOrd="0" presId="urn:microsoft.com/office/officeart/2008/layout/LinedList"/>
    <dgm:cxn modelId="{BA9432AB-4CA8-4203-BCB6-7075842F5594}" srcId="{1438C5A3-0A40-4D4C-BCA3-10D7C098F288}" destId="{E1853281-4A04-4B7C-B018-F3629E28CB23}" srcOrd="3" destOrd="0" parTransId="{2A1337AC-14AC-4482-B280-5937B0EE4E63}" sibTransId="{CE40608F-26D4-4927-8B8C-64A86100C33A}"/>
    <dgm:cxn modelId="{E647015B-0082-4B6B-8C9C-AB3D8434655F}" type="presOf" srcId="{DB0E2703-6B88-472A-995C-83624DA1053F}" destId="{D15FF591-9AD6-4936-93D0-91D4F72BDD5A}" srcOrd="0" destOrd="0" presId="urn:microsoft.com/office/officeart/2008/layout/LinedList"/>
    <dgm:cxn modelId="{2B75DE2B-88FC-45F2-A65F-85C521A2746B}" srcId="{1438C5A3-0A40-4D4C-BCA3-10D7C098F288}" destId="{5B0BB72D-C202-49DD-A65E-F49B2592F27F}" srcOrd="6" destOrd="0" parTransId="{443B3289-78C4-4DE3-AB65-F0F2E428B8D9}" sibTransId="{2A51B5B2-3D13-4BED-8EA5-C5D64593C093}"/>
    <dgm:cxn modelId="{D7269A51-0016-4DC1-9B1A-2FBD054B85D8}" srcId="{1438C5A3-0A40-4D4C-BCA3-10D7C098F288}" destId="{F8B3FF57-6545-4CDC-9E63-C777E8B885CC}" srcOrd="5" destOrd="0" parTransId="{5E6F6F0D-CA23-4A96-8310-DA32F26FE07F}" sibTransId="{CA3F61CE-15A5-46DC-B511-6CBE027DB3AB}"/>
    <dgm:cxn modelId="{AF578AC8-7CC8-4B3A-9668-E65194476483}" type="presOf" srcId="{01464C67-5B12-4599-9275-5706A990DCC5}" destId="{7CFFF55B-809D-43D8-BBA1-7BF93DC3B797}" srcOrd="0" destOrd="0" presId="urn:microsoft.com/office/officeart/2008/layout/LinedList"/>
    <dgm:cxn modelId="{0CC70182-58D4-45B7-A3A2-39D83164B375}" type="presOf" srcId="{E1853281-4A04-4B7C-B018-F3629E28CB23}" destId="{46A1428E-5917-4ED3-AC2D-1D084940AAFD}" srcOrd="0" destOrd="0" presId="urn:microsoft.com/office/officeart/2008/layout/LinedList"/>
    <dgm:cxn modelId="{E0A1CE5E-1551-492C-A8EF-9630571A723C}" srcId="{1438C5A3-0A40-4D4C-BCA3-10D7C098F288}" destId="{85E8F21C-C99C-42AF-9A01-05CC456BF8F3}" srcOrd="2" destOrd="0" parTransId="{35BB5FC5-CAA6-46E7-93D2-36F9346F3117}" sibTransId="{A5411656-0D37-4175-BC96-43D795EF7490}"/>
    <dgm:cxn modelId="{AF537B28-F123-43F5-92E8-A36CC6FD8583}" type="presOf" srcId="{ABAE43FD-667B-4420-B2C0-17A9A63C4E43}" destId="{A538006E-F4A5-4829-B6D0-C6790F9CEF3E}" srcOrd="0" destOrd="0" presId="urn:microsoft.com/office/officeart/2008/layout/LinedList"/>
    <dgm:cxn modelId="{BDBECB6D-601B-4F2C-AAC5-619790658798}" srcId="{1438C5A3-0A40-4D4C-BCA3-10D7C098F288}" destId="{ABAE43FD-667B-4420-B2C0-17A9A63C4E43}" srcOrd="9" destOrd="0" parTransId="{7AD606AE-23D1-432F-90B9-0FF4BE904219}" sibTransId="{0131F72E-E5A0-4762-AB99-0A48125DDC65}"/>
    <dgm:cxn modelId="{F1496832-9E57-4BEA-B5CE-E3FD67897FAC}" srcId="{1438C5A3-0A40-4D4C-BCA3-10D7C098F288}" destId="{01464C67-5B12-4599-9275-5706A990DCC5}" srcOrd="1" destOrd="0" parTransId="{BF5644CE-2C69-49B1-83D0-E36AB3D0D89D}" sibTransId="{714A1359-39A9-42D6-887D-F62D52C03CF1}"/>
    <dgm:cxn modelId="{929AF6AC-D235-48EE-BAFA-D250876A0B58}" srcId="{1438C5A3-0A40-4D4C-BCA3-10D7C098F288}" destId="{D4EA08FF-5FAA-469C-95BE-F744FBD2D37D}" srcOrd="8" destOrd="0" parTransId="{6DB2E518-CEE0-4D60-8837-FE87368B6807}" sibTransId="{DC0F3C11-E24D-4BF8-BA66-D900D0CFB012}"/>
    <dgm:cxn modelId="{C662556F-53FB-4098-8154-012252F919FB}" type="presParOf" srcId="{D2FC1AB5-6229-44CE-879D-47DE6CB87CF0}" destId="{6F08C12B-4D9E-4F2F-8AD7-1F9DEF4A8576}" srcOrd="0" destOrd="0" presId="urn:microsoft.com/office/officeart/2008/layout/LinedList"/>
    <dgm:cxn modelId="{9BBC59BF-E4F3-4C8F-91C3-AAC8453CED53}" type="presParOf" srcId="{D2FC1AB5-6229-44CE-879D-47DE6CB87CF0}" destId="{A8AB0043-DCC7-4001-96A5-723C83A69B65}" srcOrd="1" destOrd="0" presId="urn:microsoft.com/office/officeart/2008/layout/LinedList"/>
    <dgm:cxn modelId="{61BF7DB1-6C76-41AF-85E9-500ED808080F}" type="presParOf" srcId="{A8AB0043-DCC7-4001-96A5-723C83A69B65}" destId="{D15FF591-9AD6-4936-93D0-91D4F72BDD5A}" srcOrd="0" destOrd="0" presId="urn:microsoft.com/office/officeart/2008/layout/LinedList"/>
    <dgm:cxn modelId="{2544A0C2-325F-4AC0-8698-669CA6D7A2FA}" type="presParOf" srcId="{A8AB0043-DCC7-4001-96A5-723C83A69B65}" destId="{571C5EAB-8944-484B-9061-5EB7F0A6BD4C}" srcOrd="1" destOrd="0" presId="urn:microsoft.com/office/officeart/2008/layout/LinedList"/>
    <dgm:cxn modelId="{1755EC84-33FC-40F8-9EB3-41A46EE354D6}" type="presParOf" srcId="{D2FC1AB5-6229-44CE-879D-47DE6CB87CF0}" destId="{49B97F5F-3622-4FDD-8AC6-2FDBF98F12B2}" srcOrd="2" destOrd="0" presId="urn:microsoft.com/office/officeart/2008/layout/LinedList"/>
    <dgm:cxn modelId="{C47751CA-73CD-4A03-92CD-615B32F53FFB}" type="presParOf" srcId="{D2FC1AB5-6229-44CE-879D-47DE6CB87CF0}" destId="{7C416E9B-CB91-4978-9CCB-E9598DFC2278}" srcOrd="3" destOrd="0" presId="urn:microsoft.com/office/officeart/2008/layout/LinedList"/>
    <dgm:cxn modelId="{71C0E0F2-AB55-46D6-81E5-CF290C7CEBA9}" type="presParOf" srcId="{7C416E9B-CB91-4978-9CCB-E9598DFC2278}" destId="{7CFFF55B-809D-43D8-BBA1-7BF93DC3B797}" srcOrd="0" destOrd="0" presId="urn:microsoft.com/office/officeart/2008/layout/LinedList"/>
    <dgm:cxn modelId="{91BCAA35-12FE-4771-AC86-3D8C71907AE1}" type="presParOf" srcId="{7C416E9B-CB91-4978-9CCB-E9598DFC2278}" destId="{BED352F6-03B6-4352-9C19-10880AB3ECC6}" srcOrd="1" destOrd="0" presId="urn:microsoft.com/office/officeart/2008/layout/LinedList"/>
    <dgm:cxn modelId="{4283EE55-A7DF-40EA-8F37-B69F02B6A346}" type="presParOf" srcId="{D2FC1AB5-6229-44CE-879D-47DE6CB87CF0}" destId="{43C104F9-95A8-455E-BD79-6444C049BB31}" srcOrd="4" destOrd="0" presId="urn:microsoft.com/office/officeart/2008/layout/LinedList"/>
    <dgm:cxn modelId="{C6B9B9E8-F91A-45E1-A966-896CE6F9D268}" type="presParOf" srcId="{D2FC1AB5-6229-44CE-879D-47DE6CB87CF0}" destId="{B3AB36C2-B58D-4350-BD50-31257EBC073F}" srcOrd="5" destOrd="0" presId="urn:microsoft.com/office/officeart/2008/layout/LinedList"/>
    <dgm:cxn modelId="{EA7DB7B3-B8D6-4132-991A-CC2BF8B52523}" type="presParOf" srcId="{B3AB36C2-B58D-4350-BD50-31257EBC073F}" destId="{41BEB10B-BCF6-461F-9492-701B9FACE3B7}" srcOrd="0" destOrd="0" presId="urn:microsoft.com/office/officeart/2008/layout/LinedList"/>
    <dgm:cxn modelId="{2555DDEF-D264-4EB7-B5C9-4EE35E2CAA81}" type="presParOf" srcId="{B3AB36C2-B58D-4350-BD50-31257EBC073F}" destId="{BA7FB555-5989-4716-BE2C-BE5203D1B6DE}" srcOrd="1" destOrd="0" presId="urn:microsoft.com/office/officeart/2008/layout/LinedList"/>
    <dgm:cxn modelId="{3CFA76EA-AD04-423F-BFEF-8A43112E5F14}" type="presParOf" srcId="{D2FC1AB5-6229-44CE-879D-47DE6CB87CF0}" destId="{837510B3-CEC1-434D-8B0B-BE4EB06F3EB8}" srcOrd="6" destOrd="0" presId="urn:microsoft.com/office/officeart/2008/layout/LinedList"/>
    <dgm:cxn modelId="{56785AE4-4EEE-4CA8-9C12-F7AA927E29AC}" type="presParOf" srcId="{D2FC1AB5-6229-44CE-879D-47DE6CB87CF0}" destId="{DE160DDD-17A8-442C-B6B5-656C943102C3}" srcOrd="7" destOrd="0" presId="urn:microsoft.com/office/officeart/2008/layout/LinedList"/>
    <dgm:cxn modelId="{09EB0003-27EC-4B31-9F98-86D6A6659CD6}" type="presParOf" srcId="{DE160DDD-17A8-442C-B6B5-656C943102C3}" destId="{46A1428E-5917-4ED3-AC2D-1D084940AAFD}" srcOrd="0" destOrd="0" presId="urn:microsoft.com/office/officeart/2008/layout/LinedList"/>
    <dgm:cxn modelId="{72D2847B-4AD6-46E9-8A8E-C9F91240BF10}" type="presParOf" srcId="{DE160DDD-17A8-442C-B6B5-656C943102C3}" destId="{BC7D22FC-96CD-47B7-8BF2-3D5A42E2FCC6}" srcOrd="1" destOrd="0" presId="urn:microsoft.com/office/officeart/2008/layout/LinedList"/>
    <dgm:cxn modelId="{DAC05A00-CC11-46C3-9E40-091FFD9A241B}" type="presParOf" srcId="{D2FC1AB5-6229-44CE-879D-47DE6CB87CF0}" destId="{A41F84C2-E6FA-4107-8198-791EE59EBF39}" srcOrd="8" destOrd="0" presId="urn:microsoft.com/office/officeart/2008/layout/LinedList"/>
    <dgm:cxn modelId="{74096DC4-BD6B-4B9E-B2B4-EAB0F2B67858}" type="presParOf" srcId="{D2FC1AB5-6229-44CE-879D-47DE6CB87CF0}" destId="{AB53DF49-29B3-4B83-AB4B-1EE6A7202D4E}" srcOrd="9" destOrd="0" presId="urn:microsoft.com/office/officeart/2008/layout/LinedList"/>
    <dgm:cxn modelId="{7FE16B08-9FB0-4DA2-817C-36E13E44EA78}" type="presParOf" srcId="{AB53DF49-29B3-4B83-AB4B-1EE6A7202D4E}" destId="{DD53C1E1-F342-4158-8F10-215D46DC1FE1}" srcOrd="0" destOrd="0" presId="urn:microsoft.com/office/officeart/2008/layout/LinedList"/>
    <dgm:cxn modelId="{ECBEBDE8-72FA-4F40-A257-1BCD824C3FCA}" type="presParOf" srcId="{AB53DF49-29B3-4B83-AB4B-1EE6A7202D4E}" destId="{BB418D58-D00E-4F3F-BB45-2252C5723D37}" srcOrd="1" destOrd="0" presId="urn:microsoft.com/office/officeart/2008/layout/LinedList"/>
    <dgm:cxn modelId="{F2AB43C0-A6C6-4B54-B7C9-399E6D551701}" type="presParOf" srcId="{D2FC1AB5-6229-44CE-879D-47DE6CB87CF0}" destId="{3D36E03B-6560-4FB9-86C7-E0E21E415648}" srcOrd="10" destOrd="0" presId="urn:microsoft.com/office/officeart/2008/layout/LinedList"/>
    <dgm:cxn modelId="{E5B24500-3919-4666-8FFC-254BF9DDDC52}" type="presParOf" srcId="{D2FC1AB5-6229-44CE-879D-47DE6CB87CF0}" destId="{46C3413F-D964-4F55-A99A-3775B7F329E3}" srcOrd="11" destOrd="0" presId="urn:microsoft.com/office/officeart/2008/layout/LinedList"/>
    <dgm:cxn modelId="{FB2D9707-ABE0-46A4-9A25-969568F205A9}" type="presParOf" srcId="{46C3413F-D964-4F55-A99A-3775B7F329E3}" destId="{9304393C-BDD9-4B1A-9097-E2D54DB325F0}" srcOrd="0" destOrd="0" presId="urn:microsoft.com/office/officeart/2008/layout/LinedList"/>
    <dgm:cxn modelId="{905233C3-9185-435E-93EB-2AFD1E890916}" type="presParOf" srcId="{46C3413F-D964-4F55-A99A-3775B7F329E3}" destId="{46E4ED82-B6AF-4E93-94AE-84CBA6C726C5}" srcOrd="1" destOrd="0" presId="urn:microsoft.com/office/officeart/2008/layout/LinedList"/>
    <dgm:cxn modelId="{0D863652-6087-4445-B679-B8574B28A15D}" type="presParOf" srcId="{D2FC1AB5-6229-44CE-879D-47DE6CB87CF0}" destId="{FB31CD9B-6B53-4975-81F3-DC4D29AD2304}" srcOrd="12" destOrd="0" presId="urn:microsoft.com/office/officeart/2008/layout/LinedList"/>
    <dgm:cxn modelId="{384CBFAC-BCBD-49A6-963B-50E82B93ADF2}" type="presParOf" srcId="{D2FC1AB5-6229-44CE-879D-47DE6CB87CF0}" destId="{6E318493-185B-42B2-8122-B84E40BAEA91}" srcOrd="13" destOrd="0" presId="urn:microsoft.com/office/officeart/2008/layout/LinedList"/>
    <dgm:cxn modelId="{BB15D541-1BE1-4BB3-B257-D6071492E258}" type="presParOf" srcId="{6E318493-185B-42B2-8122-B84E40BAEA91}" destId="{BE2A901F-3CDD-4E82-9298-FBBE71D72A6A}" srcOrd="0" destOrd="0" presId="urn:microsoft.com/office/officeart/2008/layout/LinedList"/>
    <dgm:cxn modelId="{3CFC5E80-73A6-40F5-9CA6-948D0F04FC3D}" type="presParOf" srcId="{6E318493-185B-42B2-8122-B84E40BAEA91}" destId="{29AEBE33-B66C-4F74-88EA-D18114369F3A}" srcOrd="1" destOrd="0" presId="urn:microsoft.com/office/officeart/2008/layout/LinedList"/>
    <dgm:cxn modelId="{F5267C75-6091-4A90-9300-8DE972E4E12F}" type="presParOf" srcId="{D2FC1AB5-6229-44CE-879D-47DE6CB87CF0}" destId="{ADC63AB8-6AA4-4361-B8F6-58FA8E14154E}" srcOrd="14" destOrd="0" presId="urn:microsoft.com/office/officeart/2008/layout/LinedList"/>
    <dgm:cxn modelId="{91FA694B-AE6F-4F02-9A18-EB487D83FA46}" type="presParOf" srcId="{D2FC1AB5-6229-44CE-879D-47DE6CB87CF0}" destId="{A9A46CB3-EE30-41DC-98DB-174D92276D64}" srcOrd="15" destOrd="0" presId="urn:microsoft.com/office/officeart/2008/layout/LinedList"/>
    <dgm:cxn modelId="{BD751102-E305-418E-A1C1-AF15FC6E1095}" type="presParOf" srcId="{A9A46CB3-EE30-41DC-98DB-174D92276D64}" destId="{0C82DBB3-08E7-4C5C-B8A0-25A8C83EA5A8}" srcOrd="0" destOrd="0" presId="urn:microsoft.com/office/officeart/2008/layout/LinedList"/>
    <dgm:cxn modelId="{0B6E3762-C026-4517-B49C-9A52DC52A715}" type="presParOf" srcId="{A9A46CB3-EE30-41DC-98DB-174D92276D64}" destId="{B01865F7-CC8A-4519-9A03-813DB7F70EDE}" srcOrd="1" destOrd="0" presId="urn:microsoft.com/office/officeart/2008/layout/LinedList"/>
    <dgm:cxn modelId="{A3A15701-EBA9-4F01-8BBA-9600B4963F1A}" type="presParOf" srcId="{D2FC1AB5-6229-44CE-879D-47DE6CB87CF0}" destId="{09B32F06-B99E-4A29-8FCF-311460E19FBF}" srcOrd="16" destOrd="0" presId="urn:microsoft.com/office/officeart/2008/layout/LinedList"/>
    <dgm:cxn modelId="{903ED6D8-F1D8-4681-BD3A-FF86B5AAF9DB}" type="presParOf" srcId="{D2FC1AB5-6229-44CE-879D-47DE6CB87CF0}" destId="{7795FB2A-CBDC-4A04-9B5A-6910AECEB41C}" srcOrd="17" destOrd="0" presId="urn:microsoft.com/office/officeart/2008/layout/LinedList"/>
    <dgm:cxn modelId="{CFFD54E8-88D9-4FDF-AFD9-C3F90623A703}" type="presParOf" srcId="{7795FB2A-CBDC-4A04-9B5A-6910AECEB41C}" destId="{2BDEB161-0FE4-44B9-9A17-71F2E8286C17}" srcOrd="0" destOrd="0" presId="urn:microsoft.com/office/officeart/2008/layout/LinedList"/>
    <dgm:cxn modelId="{ABF5920D-65F8-48AC-A7C5-538155BAD3FC}" type="presParOf" srcId="{7795FB2A-CBDC-4A04-9B5A-6910AECEB41C}" destId="{C645248C-1B4F-4F46-A608-6611A84AFFEF}" srcOrd="1" destOrd="0" presId="urn:microsoft.com/office/officeart/2008/layout/LinedList"/>
    <dgm:cxn modelId="{73D96FC7-A27E-4FD2-BB55-BE32DC8168AF}" type="presParOf" srcId="{D2FC1AB5-6229-44CE-879D-47DE6CB87CF0}" destId="{9B4F2A95-8CEC-40A8-9751-18DAD8847437}" srcOrd="18" destOrd="0" presId="urn:microsoft.com/office/officeart/2008/layout/LinedList"/>
    <dgm:cxn modelId="{98B6BEC8-480E-47E6-934C-D5B859AD16B8}" type="presParOf" srcId="{D2FC1AB5-6229-44CE-879D-47DE6CB87CF0}" destId="{C04DAF16-B483-4983-B408-4C15138E8019}" srcOrd="19" destOrd="0" presId="urn:microsoft.com/office/officeart/2008/layout/LinedList"/>
    <dgm:cxn modelId="{95343AD6-DC27-457F-9BFC-66EEE54EF8EB}" type="presParOf" srcId="{C04DAF16-B483-4983-B408-4C15138E8019}" destId="{A538006E-F4A5-4829-B6D0-C6790F9CEF3E}" srcOrd="0" destOrd="0" presId="urn:microsoft.com/office/officeart/2008/layout/LinedList"/>
    <dgm:cxn modelId="{75455DCA-A289-4B41-BC00-5E3F0E996293}" type="presParOf" srcId="{C04DAF16-B483-4983-B408-4C15138E8019}" destId="{95C5C777-DB0E-4946-8B17-248465487C7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540013B-A7F9-4988-B35C-6A1BF4A462BB}" type="doc">
      <dgm:prSet loTypeId="urn:microsoft.com/office/officeart/2008/layout/LinedList" loCatId="list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endParaRPr lang="sk-SK"/>
        </a:p>
      </dgm:t>
    </dgm:pt>
    <dgm:pt modelId="{46BB5A21-7EF7-4757-BE92-9EA900DFF9A3}">
      <dgm:prSet/>
      <dgm:spPr/>
      <dgm:t>
        <a:bodyPr/>
        <a:lstStyle/>
        <a:p>
          <a:r>
            <a:rPr lang="sk-SK" b="1" dirty="0"/>
            <a:t>PhDr. Monika </a:t>
          </a:r>
          <a:r>
            <a:rPr lang="sk-SK" b="1" dirty="0" err="1"/>
            <a:t>Vrzgulová</a:t>
          </a:r>
          <a:r>
            <a:rPr lang="sk-SK" b="1" dirty="0"/>
            <a:t>, CSc.</a:t>
          </a:r>
          <a:r>
            <a:rPr lang="sk-SK" dirty="0"/>
            <a:t> - Ústav etnológie a sociálnej antropológie SAV, Bratislava</a:t>
          </a:r>
        </a:p>
      </dgm:t>
    </dgm:pt>
    <dgm:pt modelId="{9355FD3E-E730-48AA-81DC-3EC64A216ACC}" type="parTrans" cxnId="{05240BE6-1F7A-4A36-B113-6E623CDC9905}">
      <dgm:prSet/>
      <dgm:spPr/>
      <dgm:t>
        <a:bodyPr/>
        <a:lstStyle/>
        <a:p>
          <a:endParaRPr lang="sk-SK"/>
        </a:p>
      </dgm:t>
    </dgm:pt>
    <dgm:pt modelId="{CE049BEB-9A53-40AB-8CCC-86748FEE64F5}" type="sibTrans" cxnId="{05240BE6-1F7A-4A36-B113-6E623CDC9905}">
      <dgm:prSet/>
      <dgm:spPr/>
      <dgm:t>
        <a:bodyPr/>
        <a:lstStyle/>
        <a:p>
          <a:endParaRPr lang="sk-SK"/>
        </a:p>
      </dgm:t>
    </dgm:pt>
    <dgm:pt modelId="{A787757E-7D8C-411F-826A-BC5886A80AFA}">
      <dgm:prSet/>
      <dgm:spPr/>
      <dgm:t>
        <a:bodyPr/>
        <a:lstStyle/>
        <a:p>
          <a:r>
            <a:rPr lang="sk-SK" b="1"/>
            <a:t>PhDr. Alexander Halvoník</a:t>
          </a:r>
          <a:r>
            <a:rPr lang="sk-SK"/>
            <a:t> – prozaik, literárny kritik a vedec, redaktor literárnych časopisov, knižný redaktor, editor, vydavateľ</a:t>
          </a:r>
        </a:p>
      </dgm:t>
    </dgm:pt>
    <dgm:pt modelId="{187CC61D-2A20-4C08-942E-72D82BCEF869}" type="parTrans" cxnId="{D346C315-BB5F-4602-ADDA-39F39AF11701}">
      <dgm:prSet/>
      <dgm:spPr/>
      <dgm:t>
        <a:bodyPr/>
        <a:lstStyle/>
        <a:p>
          <a:endParaRPr lang="sk-SK"/>
        </a:p>
      </dgm:t>
    </dgm:pt>
    <dgm:pt modelId="{CC662919-D455-4365-B174-86D0CC55DD22}" type="sibTrans" cxnId="{D346C315-BB5F-4602-ADDA-39F39AF11701}">
      <dgm:prSet/>
      <dgm:spPr/>
      <dgm:t>
        <a:bodyPr/>
        <a:lstStyle/>
        <a:p>
          <a:endParaRPr lang="sk-SK"/>
        </a:p>
      </dgm:t>
    </dgm:pt>
    <dgm:pt modelId="{3E14C0BD-5963-404A-BB75-8E9327E9A279}">
      <dgm:prSet/>
      <dgm:spPr/>
      <dgm:t>
        <a:bodyPr/>
        <a:lstStyle/>
        <a:p>
          <a:r>
            <a:rPr lang="sk-SK" b="1"/>
            <a:t>doc. PhDr. Pavol Šteiner, PhD.</a:t>
          </a:r>
          <a:r>
            <a:rPr lang="sk-SK"/>
            <a:t> – vysokoškolský učiteľ (okruhy výuky: správa a bezpečnosť múzejných zbierok, evidencia zbierok, informačné technológie v múzejníctve), Filozofická fakulta Univerzity Konštantína Filozofa v Nitre</a:t>
          </a:r>
        </a:p>
      </dgm:t>
    </dgm:pt>
    <dgm:pt modelId="{D8293A1D-0918-4F6F-AE10-0BD4CB715958}" type="parTrans" cxnId="{3F6BBD5B-3664-4DFE-9E1F-F0B1EEDA88A6}">
      <dgm:prSet/>
      <dgm:spPr/>
      <dgm:t>
        <a:bodyPr/>
        <a:lstStyle/>
        <a:p>
          <a:endParaRPr lang="sk-SK"/>
        </a:p>
      </dgm:t>
    </dgm:pt>
    <dgm:pt modelId="{4E59BF86-E8BD-4A9A-B1CC-CE7F637167D0}" type="sibTrans" cxnId="{3F6BBD5B-3664-4DFE-9E1F-F0B1EEDA88A6}">
      <dgm:prSet/>
      <dgm:spPr/>
      <dgm:t>
        <a:bodyPr/>
        <a:lstStyle/>
        <a:p>
          <a:endParaRPr lang="sk-SK"/>
        </a:p>
      </dgm:t>
    </dgm:pt>
    <dgm:pt modelId="{66E36D25-50F1-4BC5-9D97-B1A3A59A9320}">
      <dgm:prSet/>
      <dgm:spPr/>
      <dgm:t>
        <a:bodyPr/>
        <a:lstStyle/>
        <a:p>
          <a:r>
            <a:rPr lang="sk-SK" b="1"/>
            <a:t>JUDr. Peter Vízner</a:t>
          </a:r>
          <a:r>
            <a:rPr lang="sk-SK"/>
            <a:t> – advokát</a:t>
          </a:r>
        </a:p>
      </dgm:t>
    </dgm:pt>
    <dgm:pt modelId="{3EC508C4-C471-4712-9297-CCF1758CAA09}" type="parTrans" cxnId="{BF69FAF2-2649-4BA7-B35C-F4FDA719231E}">
      <dgm:prSet/>
      <dgm:spPr/>
      <dgm:t>
        <a:bodyPr/>
        <a:lstStyle/>
        <a:p>
          <a:endParaRPr lang="sk-SK"/>
        </a:p>
      </dgm:t>
    </dgm:pt>
    <dgm:pt modelId="{C4195009-D9CC-47CC-B0F8-FA0993DA8872}" type="sibTrans" cxnId="{BF69FAF2-2649-4BA7-B35C-F4FDA719231E}">
      <dgm:prSet/>
      <dgm:spPr/>
      <dgm:t>
        <a:bodyPr/>
        <a:lstStyle/>
        <a:p>
          <a:endParaRPr lang="sk-SK"/>
        </a:p>
      </dgm:t>
    </dgm:pt>
    <dgm:pt modelId="{C8581D42-B751-4E32-A04D-7334C24DB267}">
      <dgm:prSet/>
      <dgm:spPr/>
      <dgm:t>
        <a:bodyPr/>
        <a:lstStyle/>
        <a:p>
          <a:r>
            <a:rPr lang="sk-SK" b="1"/>
            <a:t>Peter Weiss</a:t>
          </a:r>
          <a:r>
            <a:rPr lang="sk-SK"/>
            <a:t> - politik, vysokoškolský učiteľ, predkladateľ zákona o 29. auguste ako štátnom sviatku SR, bývalý podpredseda NR SR.veľvyslanec v Maďarsku a v Česku</a:t>
          </a:r>
        </a:p>
      </dgm:t>
    </dgm:pt>
    <dgm:pt modelId="{92109096-6512-4801-BDEA-256DA2D4B86C}" type="parTrans" cxnId="{5BBCFB7C-CBE9-4B8B-864F-884B25FCEADB}">
      <dgm:prSet/>
      <dgm:spPr/>
      <dgm:t>
        <a:bodyPr/>
        <a:lstStyle/>
        <a:p>
          <a:endParaRPr lang="sk-SK"/>
        </a:p>
      </dgm:t>
    </dgm:pt>
    <dgm:pt modelId="{DCADA1B9-9A0A-4CCA-AC16-5436C3D38D8E}" type="sibTrans" cxnId="{5BBCFB7C-CBE9-4B8B-864F-884B25FCEADB}">
      <dgm:prSet/>
      <dgm:spPr/>
      <dgm:t>
        <a:bodyPr/>
        <a:lstStyle/>
        <a:p>
          <a:endParaRPr lang="sk-SK"/>
        </a:p>
      </dgm:t>
    </dgm:pt>
    <dgm:pt modelId="{E8070667-F00D-4203-A209-3A0943E18D3D}">
      <dgm:prSet/>
      <dgm:spPr/>
      <dgm:t>
        <a:bodyPr/>
        <a:lstStyle/>
        <a:p>
          <a:r>
            <a:rPr lang="sk-SK" b="1"/>
            <a:t>Mgr. Ľubica Miľanová</a:t>
          </a:r>
          <a:r>
            <a:rPr lang="sk-SK"/>
            <a:t> – bývalá vedúca Lesníckeho a drevárskeho múzea vo Zvolene</a:t>
          </a:r>
        </a:p>
      </dgm:t>
    </dgm:pt>
    <dgm:pt modelId="{17A7F4FF-BBC6-4F89-84CF-7C57F68B1A14}" type="parTrans" cxnId="{00E11575-633F-4BD5-8225-2AC9BB10932C}">
      <dgm:prSet/>
      <dgm:spPr/>
      <dgm:t>
        <a:bodyPr/>
        <a:lstStyle/>
        <a:p>
          <a:endParaRPr lang="sk-SK"/>
        </a:p>
      </dgm:t>
    </dgm:pt>
    <dgm:pt modelId="{29AD73F1-516B-401D-AEE5-3EB9E1139CA3}" type="sibTrans" cxnId="{00E11575-633F-4BD5-8225-2AC9BB10932C}">
      <dgm:prSet/>
      <dgm:spPr/>
      <dgm:t>
        <a:bodyPr/>
        <a:lstStyle/>
        <a:p>
          <a:endParaRPr lang="sk-SK"/>
        </a:p>
      </dgm:t>
    </dgm:pt>
    <dgm:pt modelId="{31BAC97C-5BB2-43BA-97FE-D57FE3370027}">
      <dgm:prSet/>
      <dgm:spPr/>
      <dgm:t>
        <a:bodyPr/>
        <a:lstStyle/>
        <a:p>
          <a:r>
            <a:rPr lang="sk-SK" b="1"/>
            <a:t>Mgr. Adamčík Tomáš, PhD.</a:t>
          </a:r>
          <a:r>
            <a:rPr lang="sk-SK"/>
            <a:t> – historik/projektový manažér Kysucké múzeum v Čadci</a:t>
          </a:r>
        </a:p>
      </dgm:t>
    </dgm:pt>
    <dgm:pt modelId="{1F8D5A78-D743-46B9-805F-1C0FEDD11FCC}" type="parTrans" cxnId="{A3B5ED51-4D3E-484C-A573-94634C5B4886}">
      <dgm:prSet/>
      <dgm:spPr/>
      <dgm:t>
        <a:bodyPr/>
        <a:lstStyle/>
        <a:p>
          <a:endParaRPr lang="sk-SK"/>
        </a:p>
      </dgm:t>
    </dgm:pt>
    <dgm:pt modelId="{4BCC0FED-9F0C-4EB5-9201-F2A34D7BBF3D}" type="sibTrans" cxnId="{A3B5ED51-4D3E-484C-A573-94634C5B4886}">
      <dgm:prSet/>
      <dgm:spPr/>
      <dgm:t>
        <a:bodyPr/>
        <a:lstStyle/>
        <a:p>
          <a:endParaRPr lang="sk-SK"/>
        </a:p>
      </dgm:t>
    </dgm:pt>
    <dgm:pt modelId="{646A13CC-3BD2-4036-ABC3-D1CA354F46DE}">
      <dgm:prSet/>
      <dgm:spPr/>
      <dgm:t>
        <a:bodyPr/>
        <a:lstStyle/>
        <a:p>
          <a:r>
            <a:rPr lang="sk-SK" b="1"/>
            <a:t>Mgr. Dušan Hudec</a:t>
          </a:r>
          <a:r>
            <a:rPr lang="sk-SK"/>
            <a:t> – režisér</a:t>
          </a:r>
        </a:p>
      </dgm:t>
    </dgm:pt>
    <dgm:pt modelId="{9A16A987-F108-4001-A71C-89B19AF331F1}" type="parTrans" cxnId="{FA68BCD9-ABA2-43CF-98CD-40BC6D4A007C}">
      <dgm:prSet/>
      <dgm:spPr/>
      <dgm:t>
        <a:bodyPr/>
        <a:lstStyle/>
        <a:p>
          <a:endParaRPr lang="sk-SK"/>
        </a:p>
      </dgm:t>
    </dgm:pt>
    <dgm:pt modelId="{1FC184EA-FAC5-4AC7-A4A6-8846B2FEA593}" type="sibTrans" cxnId="{FA68BCD9-ABA2-43CF-98CD-40BC6D4A007C}">
      <dgm:prSet/>
      <dgm:spPr/>
      <dgm:t>
        <a:bodyPr/>
        <a:lstStyle/>
        <a:p>
          <a:endParaRPr lang="sk-SK"/>
        </a:p>
      </dgm:t>
    </dgm:pt>
    <dgm:pt modelId="{8B2C8522-95D4-4675-9319-ADB2AEE2599B}">
      <dgm:prSet/>
      <dgm:spPr/>
      <dgm:t>
        <a:bodyPr/>
        <a:lstStyle/>
        <a:p>
          <a:r>
            <a:rPr lang="sk-SK" b="1" dirty="0"/>
            <a:t>Ján </a:t>
          </a:r>
          <a:r>
            <a:rPr lang="sk-SK" b="1" dirty="0" err="1"/>
            <a:t>Berky</a:t>
          </a:r>
          <a:r>
            <a:rPr lang="sk-SK" dirty="0"/>
            <a:t> – husľový virtuóz</a:t>
          </a:r>
        </a:p>
      </dgm:t>
    </dgm:pt>
    <dgm:pt modelId="{CD0DE073-175D-4ECB-BD71-E0F74EBE0ACC}" type="parTrans" cxnId="{530950AF-353A-40B1-B89F-DA0EDF459280}">
      <dgm:prSet/>
      <dgm:spPr/>
      <dgm:t>
        <a:bodyPr/>
        <a:lstStyle/>
        <a:p>
          <a:endParaRPr lang="sk-SK"/>
        </a:p>
      </dgm:t>
    </dgm:pt>
    <dgm:pt modelId="{D0024AAF-D69D-45D6-883B-6E76AE58B341}" type="sibTrans" cxnId="{530950AF-353A-40B1-B89F-DA0EDF459280}">
      <dgm:prSet/>
      <dgm:spPr/>
      <dgm:t>
        <a:bodyPr/>
        <a:lstStyle/>
        <a:p>
          <a:endParaRPr lang="sk-SK"/>
        </a:p>
      </dgm:t>
    </dgm:pt>
    <dgm:pt modelId="{27E9EDD8-F25C-424E-AF46-96588AB04CF7}">
      <dgm:prSet/>
      <dgm:spPr/>
      <dgm:t>
        <a:bodyPr/>
        <a:lstStyle/>
        <a:p>
          <a:r>
            <a:rPr lang="sk-SK" b="1"/>
            <a:t>PhDr. Ľudovít Hallon, DrSc.</a:t>
          </a:r>
          <a:r>
            <a:rPr lang="sk-SK"/>
            <a:t> - Historický ústav SAV</a:t>
          </a:r>
        </a:p>
      </dgm:t>
    </dgm:pt>
    <dgm:pt modelId="{50C2E31C-B4DD-41CB-BCF3-975E3006985E}" type="parTrans" cxnId="{90279EF7-BDE8-42E4-9548-B81597EFE50E}">
      <dgm:prSet/>
      <dgm:spPr/>
      <dgm:t>
        <a:bodyPr/>
        <a:lstStyle/>
        <a:p>
          <a:endParaRPr lang="sk-SK"/>
        </a:p>
      </dgm:t>
    </dgm:pt>
    <dgm:pt modelId="{ED122E27-D60C-4F42-AAB8-C1D0ED592BED}" type="sibTrans" cxnId="{90279EF7-BDE8-42E4-9548-B81597EFE50E}">
      <dgm:prSet/>
      <dgm:spPr/>
      <dgm:t>
        <a:bodyPr/>
        <a:lstStyle/>
        <a:p>
          <a:endParaRPr lang="sk-SK"/>
        </a:p>
      </dgm:t>
    </dgm:pt>
    <dgm:pt modelId="{25B958D2-D4E2-4F76-83DA-0F445F57B10D}">
      <dgm:prSet/>
      <dgm:spPr/>
      <dgm:t>
        <a:bodyPr/>
        <a:lstStyle/>
        <a:p>
          <a:r>
            <a:rPr lang="sk-SK" b="1"/>
            <a:t>Gabriela Rothmayerová</a:t>
          </a:r>
          <a:r>
            <a:rPr lang="sk-SK"/>
            <a:t> - politička, spisovateľka a novinárka </a:t>
          </a:r>
        </a:p>
      </dgm:t>
    </dgm:pt>
    <dgm:pt modelId="{487106D0-484F-4766-9F8E-93DD624D062B}" type="parTrans" cxnId="{39C5BAA4-32A9-4EFD-9ED2-B89F2014AFB5}">
      <dgm:prSet/>
      <dgm:spPr/>
      <dgm:t>
        <a:bodyPr/>
        <a:lstStyle/>
        <a:p>
          <a:endParaRPr lang="sk-SK"/>
        </a:p>
      </dgm:t>
    </dgm:pt>
    <dgm:pt modelId="{D6C2130E-035E-4002-AE4A-B44EE62433AF}" type="sibTrans" cxnId="{39C5BAA4-32A9-4EFD-9ED2-B89F2014AFB5}">
      <dgm:prSet/>
      <dgm:spPr/>
      <dgm:t>
        <a:bodyPr/>
        <a:lstStyle/>
        <a:p>
          <a:endParaRPr lang="sk-SK"/>
        </a:p>
      </dgm:t>
    </dgm:pt>
    <dgm:pt modelId="{C8A335EF-0371-4C7E-909D-045AFFBC7B0B}">
      <dgm:prSet/>
      <dgm:spPr/>
      <dgm:t>
        <a:bodyPr/>
        <a:lstStyle/>
        <a:p>
          <a:r>
            <a:rPr lang="sk-SK" b="1"/>
            <a:t>Ing. Vladimír Bajan</a:t>
          </a:r>
          <a:r>
            <a:rPr lang="sk-SK"/>
            <a:t> – politik, bývalý predseda Bratislavského samosprávneho kraja</a:t>
          </a:r>
        </a:p>
      </dgm:t>
    </dgm:pt>
    <dgm:pt modelId="{7F00AD64-5230-49A6-92A4-AAB77CA77F8A}" type="parTrans" cxnId="{89FCF6D3-10DF-4E68-A804-752F893CF29B}">
      <dgm:prSet/>
      <dgm:spPr/>
      <dgm:t>
        <a:bodyPr/>
        <a:lstStyle/>
        <a:p>
          <a:endParaRPr lang="sk-SK"/>
        </a:p>
      </dgm:t>
    </dgm:pt>
    <dgm:pt modelId="{156BDDC4-986A-41FF-874E-F274B6B9B371}" type="sibTrans" cxnId="{89FCF6D3-10DF-4E68-A804-752F893CF29B}">
      <dgm:prSet/>
      <dgm:spPr/>
      <dgm:t>
        <a:bodyPr/>
        <a:lstStyle/>
        <a:p>
          <a:endParaRPr lang="sk-SK"/>
        </a:p>
      </dgm:t>
    </dgm:pt>
    <dgm:pt modelId="{079322F3-26BA-4BFC-8E62-3456C4C854DC}">
      <dgm:prSet/>
      <dgm:spPr/>
      <dgm:t>
        <a:bodyPr/>
        <a:lstStyle/>
        <a:p>
          <a:r>
            <a:rPr lang="sk-SK" b="1"/>
            <a:t>Mgr. Libuša Jaďuďová</a:t>
          </a:r>
          <a:r>
            <a:rPr lang="sk-SK"/>
            <a:t> – kurátorka – etnologička, riaditeľka Múzeum ľudovej umeleckej výroby (ÚĽUV)</a:t>
          </a:r>
        </a:p>
      </dgm:t>
    </dgm:pt>
    <dgm:pt modelId="{B09130A9-3BCE-4F4D-A6CF-5246F2B7B603}" type="parTrans" cxnId="{3335C80A-5881-45B7-BF7F-C4F44C1ACF6F}">
      <dgm:prSet/>
      <dgm:spPr/>
      <dgm:t>
        <a:bodyPr/>
        <a:lstStyle/>
        <a:p>
          <a:endParaRPr lang="sk-SK"/>
        </a:p>
      </dgm:t>
    </dgm:pt>
    <dgm:pt modelId="{A10BD5E1-92DF-4683-800E-2A6E98E41621}" type="sibTrans" cxnId="{3335C80A-5881-45B7-BF7F-C4F44C1ACF6F}">
      <dgm:prSet/>
      <dgm:spPr/>
      <dgm:t>
        <a:bodyPr/>
        <a:lstStyle/>
        <a:p>
          <a:endParaRPr lang="sk-SK"/>
        </a:p>
      </dgm:t>
    </dgm:pt>
    <dgm:pt modelId="{C02B281B-5D63-432C-8A95-D088F093CA71}" type="pres">
      <dgm:prSet presAssocID="{6540013B-A7F9-4988-B35C-6A1BF4A462B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k-SK"/>
        </a:p>
      </dgm:t>
    </dgm:pt>
    <dgm:pt modelId="{237DAF68-D6E9-4ED9-B752-9677310E56EF}" type="pres">
      <dgm:prSet presAssocID="{46BB5A21-7EF7-4757-BE92-9EA900DFF9A3}" presName="thickLine" presStyleLbl="alignNode1" presStyleIdx="0" presStyleCnt="13"/>
      <dgm:spPr/>
    </dgm:pt>
    <dgm:pt modelId="{5DA876D4-8D30-4152-A5BD-C5B6FA81219F}" type="pres">
      <dgm:prSet presAssocID="{46BB5A21-7EF7-4757-BE92-9EA900DFF9A3}" presName="horz1" presStyleCnt="0"/>
      <dgm:spPr/>
    </dgm:pt>
    <dgm:pt modelId="{E758053B-8469-494D-9ECF-10D491125570}" type="pres">
      <dgm:prSet presAssocID="{46BB5A21-7EF7-4757-BE92-9EA900DFF9A3}" presName="tx1" presStyleLbl="revTx" presStyleIdx="0" presStyleCnt="13"/>
      <dgm:spPr/>
      <dgm:t>
        <a:bodyPr/>
        <a:lstStyle/>
        <a:p>
          <a:endParaRPr lang="sk-SK"/>
        </a:p>
      </dgm:t>
    </dgm:pt>
    <dgm:pt modelId="{61494E09-F0A6-4E4F-8A90-815ED0CEB05A}" type="pres">
      <dgm:prSet presAssocID="{46BB5A21-7EF7-4757-BE92-9EA900DFF9A3}" presName="vert1" presStyleCnt="0"/>
      <dgm:spPr/>
    </dgm:pt>
    <dgm:pt modelId="{FDD09327-4DBD-49D3-994E-A9996077CC1A}" type="pres">
      <dgm:prSet presAssocID="{A787757E-7D8C-411F-826A-BC5886A80AFA}" presName="thickLine" presStyleLbl="alignNode1" presStyleIdx="1" presStyleCnt="13"/>
      <dgm:spPr/>
    </dgm:pt>
    <dgm:pt modelId="{97A65C63-D492-48BA-A214-62EDC09E1416}" type="pres">
      <dgm:prSet presAssocID="{A787757E-7D8C-411F-826A-BC5886A80AFA}" presName="horz1" presStyleCnt="0"/>
      <dgm:spPr/>
    </dgm:pt>
    <dgm:pt modelId="{54E78DC1-BD27-4F32-BE66-DFC4CFAA0494}" type="pres">
      <dgm:prSet presAssocID="{A787757E-7D8C-411F-826A-BC5886A80AFA}" presName="tx1" presStyleLbl="revTx" presStyleIdx="1" presStyleCnt="13"/>
      <dgm:spPr/>
      <dgm:t>
        <a:bodyPr/>
        <a:lstStyle/>
        <a:p>
          <a:endParaRPr lang="sk-SK"/>
        </a:p>
      </dgm:t>
    </dgm:pt>
    <dgm:pt modelId="{F6E2160C-DEFB-4909-BF82-4288AD3B7650}" type="pres">
      <dgm:prSet presAssocID="{A787757E-7D8C-411F-826A-BC5886A80AFA}" presName="vert1" presStyleCnt="0"/>
      <dgm:spPr/>
    </dgm:pt>
    <dgm:pt modelId="{AF5E16FF-28F4-4F28-A3EE-5A6E2D062FFF}" type="pres">
      <dgm:prSet presAssocID="{3E14C0BD-5963-404A-BB75-8E9327E9A279}" presName="thickLine" presStyleLbl="alignNode1" presStyleIdx="2" presStyleCnt="13"/>
      <dgm:spPr/>
    </dgm:pt>
    <dgm:pt modelId="{5027DB3B-E841-4F97-9A03-F07D555762DD}" type="pres">
      <dgm:prSet presAssocID="{3E14C0BD-5963-404A-BB75-8E9327E9A279}" presName="horz1" presStyleCnt="0"/>
      <dgm:spPr/>
    </dgm:pt>
    <dgm:pt modelId="{8D872013-E1FE-4484-A9E3-F30F8EFBC854}" type="pres">
      <dgm:prSet presAssocID="{3E14C0BD-5963-404A-BB75-8E9327E9A279}" presName="tx1" presStyleLbl="revTx" presStyleIdx="2" presStyleCnt="13"/>
      <dgm:spPr/>
      <dgm:t>
        <a:bodyPr/>
        <a:lstStyle/>
        <a:p>
          <a:endParaRPr lang="sk-SK"/>
        </a:p>
      </dgm:t>
    </dgm:pt>
    <dgm:pt modelId="{31AFF700-D079-4A6C-B534-4BF20131629A}" type="pres">
      <dgm:prSet presAssocID="{3E14C0BD-5963-404A-BB75-8E9327E9A279}" presName="vert1" presStyleCnt="0"/>
      <dgm:spPr/>
    </dgm:pt>
    <dgm:pt modelId="{BADE1E0D-EC98-412E-9FDC-3D74BCF41914}" type="pres">
      <dgm:prSet presAssocID="{66E36D25-50F1-4BC5-9D97-B1A3A59A9320}" presName="thickLine" presStyleLbl="alignNode1" presStyleIdx="3" presStyleCnt="13"/>
      <dgm:spPr/>
    </dgm:pt>
    <dgm:pt modelId="{ABDDD9ED-6726-4EB5-B028-1F481EC46843}" type="pres">
      <dgm:prSet presAssocID="{66E36D25-50F1-4BC5-9D97-B1A3A59A9320}" presName="horz1" presStyleCnt="0"/>
      <dgm:spPr/>
    </dgm:pt>
    <dgm:pt modelId="{E8401798-3EA3-4C4A-868E-5272E7064FB1}" type="pres">
      <dgm:prSet presAssocID="{66E36D25-50F1-4BC5-9D97-B1A3A59A9320}" presName="tx1" presStyleLbl="revTx" presStyleIdx="3" presStyleCnt="13"/>
      <dgm:spPr/>
      <dgm:t>
        <a:bodyPr/>
        <a:lstStyle/>
        <a:p>
          <a:endParaRPr lang="sk-SK"/>
        </a:p>
      </dgm:t>
    </dgm:pt>
    <dgm:pt modelId="{13EC77CB-5279-4E15-BBB9-BF88D4922567}" type="pres">
      <dgm:prSet presAssocID="{66E36D25-50F1-4BC5-9D97-B1A3A59A9320}" presName="vert1" presStyleCnt="0"/>
      <dgm:spPr/>
    </dgm:pt>
    <dgm:pt modelId="{8A5FB50F-3722-4A86-A412-21C8074F7E0D}" type="pres">
      <dgm:prSet presAssocID="{C8581D42-B751-4E32-A04D-7334C24DB267}" presName="thickLine" presStyleLbl="alignNode1" presStyleIdx="4" presStyleCnt="13"/>
      <dgm:spPr/>
    </dgm:pt>
    <dgm:pt modelId="{34EEE680-B793-4CDD-859B-B61B74ABAE50}" type="pres">
      <dgm:prSet presAssocID="{C8581D42-B751-4E32-A04D-7334C24DB267}" presName="horz1" presStyleCnt="0"/>
      <dgm:spPr/>
    </dgm:pt>
    <dgm:pt modelId="{9EED7E5F-316C-4607-ACDA-75F973D2BCB0}" type="pres">
      <dgm:prSet presAssocID="{C8581D42-B751-4E32-A04D-7334C24DB267}" presName="tx1" presStyleLbl="revTx" presStyleIdx="4" presStyleCnt="13"/>
      <dgm:spPr/>
      <dgm:t>
        <a:bodyPr/>
        <a:lstStyle/>
        <a:p>
          <a:endParaRPr lang="sk-SK"/>
        </a:p>
      </dgm:t>
    </dgm:pt>
    <dgm:pt modelId="{8117884F-5B81-4D3D-BAAD-4DE1665AE109}" type="pres">
      <dgm:prSet presAssocID="{C8581D42-B751-4E32-A04D-7334C24DB267}" presName="vert1" presStyleCnt="0"/>
      <dgm:spPr/>
    </dgm:pt>
    <dgm:pt modelId="{1BAA1842-F737-4BF8-8707-82CE6008463A}" type="pres">
      <dgm:prSet presAssocID="{E8070667-F00D-4203-A209-3A0943E18D3D}" presName="thickLine" presStyleLbl="alignNode1" presStyleIdx="5" presStyleCnt="13"/>
      <dgm:spPr/>
    </dgm:pt>
    <dgm:pt modelId="{118F81C8-93EB-4423-AEA3-6E21110F93EB}" type="pres">
      <dgm:prSet presAssocID="{E8070667-F00D-4203-A209-3A0943E18D3D}" presName="horz1" presStyleCnt="0"/>
      <dgm:spPr/>
    </dgm:pt>
    <dgm:pt modelId="{180783FE-BDCC-4F63-B29F-95E5079DE723}" type="pres">
      <dgm:prSet presAssocID="{E8070667-F00D-4203-A209-3A0943E18D3D}" presName="tx1" presStyleLbl="revTx" presStyleIdx="5" presStyleCnt="13"/>
      <dgm:spPr/>
      <dgm:t>
        <a:bodyPr/>
        <a:lstStyle/>
        <a:p>
          <a:endParaRPr lang="sk-SK"/>
        </a:p>
      </dgm:t>
    </dgm:pt>
    <dgm:pt modelId="{70ACDD1F-ABB9-4397-93DD-E9FB10660D30}" type="pres">
      <dgm:prSet presAssocID="{E8070667-F00D-4203-A209-3A0943E18D3D}" presName="vert1" presStyleCnt="0"/>
      <dgm:spPr/>
    </dgm:pt>
    <dgm:pt modelId="{A16664C3-57B6-4855-A010-7C1CF54F7FAA}" type="pres">
      <dgm:prSet presAssocID="{31BAC97C-5BB2-43BA-97FE-D57FE3370027}" presName="thickLine" presStyleLbl="alignNode1" presStyleIdx="6" presStyleCnt="13"/>
      <dgm:spPr/>
    </dgm:pt>
    <dgm:pt modelId="{6AED25F6-BE4A-43F3-A2CD-9CB3759708B5}" type="pres">
      <dgm:prSet presAssocID="{31BAC97C-5BB2-43BA-97FE-D57FE3370027}" presName="horz1" presStyleCnt="0"/>
      <dgm:spPr/>
    </dgm:pt>
    <dgm:pt modelId="{75838FB1-601B-4C7F-92ED-BD95C2BD6980}" type="pres">
      <dgm:prSet presAssocID="{31BAC97C-5BB2-43BA-97FE-D57FE3370027}" presName="tx1" presStyleLbl="revTx" presStyleIdx="6" presStyleCnt="13"/>
      <dgm:spPr/>
      <dgm:t>
        <a:bodyPr/>
        <a:lstStyle/>
        <a:p>
          <a:endParaRPr lang="sk-SK"/>
        </a:p>
      </dgm:t>
    </dgm:pt>
    <dgm:pt modelId="{E76FF56F-2EF2-43C3-8940-3627DDCE9EB4}" type="pres">
      <dgm:prSet presAssocID="{31BAC97C-5BB2-43BA-97FE-D57FE3370027}" presName="vert1" presStyleCnt="0"/>
      <dgm:spPr/>
    </dgm:pt>
    <dgm:pt modelId="{68E742A8-B794-45D2-903D-7D6791DDA215}" type="pres">
      <dgm:prSet presAssocID="{646A13CC-3BD2-4036-ABC3-D1CA354F46DE}" presName="thickLine" presStyleLbl="alignNode1" presStyleIdx="7" presStyleCnt="13"/>
      <dgm:spPr/>
    </dgm:pt>
    <dgm:pt modelId="{B4D47D98-D63B-42BE-BE64-8D02EF4E6E82}" type="pres">
      <dgm:prSet presAssocID="{646A13CC-3BD2-4036-ABC3-D1CA354F46DE}" presName="horz1" presStyleCnt="0"/>
      <dgm:spPr/>
    </dgm:pt>
    <dgm:pt modelId="{1DBC2C57-AAFC-4394-804E-06C44DB16740}" type="pres">
      <dgm:prSet presAssocID="{646A13CC-3BD2-4036-ABC3-D1CA354F46DE}" presName="tx1" presStyleLbl="revTx" presStyleIdx="7" presStyleCnt="13"/>
      <dgm:spPr/>
      <dgm:t>
        <a:bodyPr/>
        <a:lstStyle/>
        <a:p>
          <a:endParaRPr lang="sk-SK"/>
        </a:p>
      </dgm:t>
    </dgm:pt>
    <dgm:pt modelId="{87BF6B2B-A50F-455F-A767-8CE2563BB8C0}" type="pres">
      <dgm:prSet presAssocID="{646A13CC-3BD2-4036-ABC3-D1CA354F46DE}" presName="vert1" presStyleCnt="0"/>
      <dgm:spPr/>
    </dgm:pt>
    <dgm:pt modelId="{21A34FE4-35A4-4668-9507-0F2A0B3685C8}" type="pres">
      <dgm:prSet presAssocID="{8B2C8522-95D4-4675-9319-ADB2AEE2599B}" presName="thickLine" presStyleLbl="alignNode1" presStyleIdx="8" presStyleCnt="13"/>
      <dgm:spPr/>
    </dgm:pt>
    <dgm:pt modelId="{183AD7DC-A4F6-4856-ADEC-66FB43A258B2}" type="pres">
      <dgm:prSet presAssocID="{8B2C8522-95D4-4675-9319-ADB2AEE2599B}" presName="horz1" presStyleCnt="0"/>
      <dgm:spPr/>
    </dgm:pt>
    <dgm:pt modelId="{ADA0DB41-3A8D-4EA8-A2CB-46647518729E}" type="pres">
      <dgm:prSet presAssocID="{8B2C8522-95D4-4675-9319-ADB2AEE2599B}" presName="tx1" presStyleLbl="revTx" presStyleIdx="8" presStyleCnt="13"/>
      <dgm:spPr/>
      <dgm:t>
        <a:bodyPr/>
        <a:lstStyle/>
        <a:p>
          <a:endParaRPr lang="sk-SK"/>
        </a:p>
      </dgm:t>
    </dgm:pt>
    <dgm:pt modelId="{98A229C4-9685-403D-8D94-F878B01899A2}" type="pres">
      <dgm:prSet presAssocID="{8B2C8522-95D4-4675-9319-ADB2AEE2599B}" presName="vert1" presStyleCnt="0"/>
      <dgm:spPr/>
    </dgm:pt>
    <dgm:pt modelId="{C3EBEE21-0BA9-496B-8CF0-37EA533C870C}" type="pres">
      <dgm:prSet presAssocID="{27E9EDD8-F25C-424E-AF46-96588AB04CF7}" presName="thickLine" presStyleLbl="alignNode1" presStyleIdx="9" presStyleCnt="13"/>
      <dgm:spPr/>
    </dgm:pt>
    <dgm:pt modelId="{5FA20BE8-A474-4BF2-AB73-F6A7A707A22F}" type="pres">
      <dgm:prSet presAssocID="{27E9EDD8-F25C-424E-AF46-96588AB04CF7}" presName="horz1" presStyleCnt="0"/>
      <dgm:spPr/>
    </dgm:pt>
    <dgm:pt modelId="{717FBFBB-0CE5-480C-B63E-E1AD6A954C58}" type="pres">
      <dgm:prSet presAssocID="{27E9EDD8-F25C-424E-AF46-96588AB04CF7}" presName="tx1" presStyleLbl="revTx" presStyleIdx="9" presStyleCnt="13"/>
      <dgm:spPr/>
      <dgm:t>
        <a:bodyPr/>
        <a:lstStyle/>
        <a:p>
          <a:endParaRPr lang="sk-SK"/>
        </a:p>
      </dgm:t>
    </dgm:pt>
    <dgm:pt modelId="{AC73A990-CA1E-4350-94DE-75F1BEA4D3B7}" type="pres">
      <dgm:prSet presAssocID="{27E9EDD8-F25C-424E-AF46-96588AB04CF7}" presName="vert1" presStyleCnt="0"/>
      <dgm:spPr/>
    </dgm:pt>
    <dgm:pt modelId="{3742AD17-1FB0-4D13-9C59-6280C45A8733}" type="pres">
      <dgm:prSet presAssocID="{25B958D2-D4E2-4F76-83DA-0F445F57B10D}" presName="thickLine" presStyleLbl="alignNode1" presStyleIdx="10" presStyleCnt="13"/>
      <dgm:spPr/>
    </dgm:pt>
    <dgm:pt modelId="{4D2C1221-F304-4D36-AE83-CF80E683B0AA}" type="pres">
      <dgm:prSet presAssocID="{25B958D2-D4E2-4F76-83DA-0F445F57B10D}" presName="horz1" presStyleCnt="0"/>
      <dgm:spPr/>
    </dgm:pt>
    <dgm:pt modelId="{84BE6C3B-F109-4C22-8969-F00B4110940F}" type="pres">
      <dgm:prSet presAssocID="{25B958D2-D4E2-4F76-83DA-0F445F57B10D}" presName="tx1" presStyleLbl="revTx" presStyleIdx="10" presStyleCnt="13"/>
      <dgm:spPr/>
      <dgm:t>
        <a:bodyPr/>
        <a:lstStyle/>
        <a:p>
          <a:endParaRPr lang="sk-SK"/>
        </a:p>
      </dgm:t>
    </dgm:pt>
    <dgm:pt modelId="{3C9F35B1-F83F-4D44-9B22-7CE7FD203675}" type="pres">
      <dgm:prSet presAssocID="{25B958D2-D4E2-4F76-83DA-0F445F57B10D}" presName="vert1" presStyleCnt="0"/>
      <dgm:spPr/>
    </dgm:pt>
    <dgm:pt modelId="{6E9C59D0-FE68-4435-B68E-BA23BAA87892}" type="pres">
      <dgm:prSet presAssocID="{C8A335EF-0371-4C7E-909D-045AFFBC7B0B}" presName="thickLine" presStyleLbl="alignNode1" presStyleIdx="11" presStyleCnt="13"/>
      <dgm:spPr/>
    </dgm:pt>
    <dgm:pt modelId="{3A2416FC-F37C-4103-B118-BC9FF02F76C1}" type="pres">
      <dgm:prSet presAssocID="{C8A335EF-0371-4C7E-909D-045AFFBC7B0B}" presName="horz1" presStyleCnt="0"/>
      <dgm:spPr/>
    </dgm:pt>
    <dgm:pt modelId="{165C863A-E291-45AB-865C-563C9540D24F}" type="pres">
      <dgm:prSet presAssocID="{C8A335EF-0371-4C7E-909D-045AFFBC7B0B}" presName="tx1" presStyleLbl="revTx" presStyleIdx="11" presStyleCnt="13"/>
      <dgm:spPr/>
      <dgm:t>
        <a:bodyPr/>
        <a:lstStyle/>
        <a:p>
          <a:endParaRPr lang="sk-SK"/>
        </a:p>
      </dgm:t>
    </dgm:pt>
    <dgm:pt modelId="{0028B58D-0C60-4385-888B-97540D1E6B69}" type="pres">
      <dgm:prSet presAssocID="{C8A335EF-0371-4C7E-909D-045AFFBC7B0B}" presName="vert1" presStyleCnt="0"/>
      <dgm:spPr/>
    </dgm:pt>
    <dgm:pt modelId="{E450BD6F-1CC2-44FD-9CC8-7972DB3C2D1D}" type="pres">
      <dgm:prSet presAssocID="{079322F3-26BA-4BFC-8E62-3456C4C854DC}" presName="thickLine" presStyleLbl="alignNode1" presStyleIdx="12" presStyleCnt="13"/>
      <dgm:spPr/>
    </dgm:pt>
    <dgm:pt modelId="{6BDD0896-A1EF-43F3-88F3-3D88C5666C15}" type="pres">
      <dgm:prSet presAssocID="{079322F3-26BA-4BFC-8E62-3456C4C854DC}" presName="horz1" presStyleCnt="0"/>
      <dgm:spPr/>
    </dgm:pt>
    <dgm:pt modelId="{08C2B445-D8DC-4B23-8208-6B39525CEC6F}" type="pres">
      <dgm:prSet presAssocID="{079322F3-26BA-4BFC-8E62-3456C4C854DC}" presName="tx1" presStyleLbl="revTx" presStyleIdx="12" presStyleCnt="13"/>
      <dgm:spPr/>
      <dgm:t>
        <a:bodyPr/>
        <a:lstStyle/>
        <a:p>
          <a:endParaRPr lang="sk-SK"/>
        </a:p>
      </dgm:t>
    </dgm:pt>
    <dgm:pt modelId="{AC480444-9900-4A5E-B9DA-6D25842240C2}" type="pres">
      <dgm:prSet presAssocID="{079322F3-26BA-4BFC-8E62-3456C4C854DC}" presName="vert1" presStyleCnt="0"/>
      <dgm:spPr/>
    </dgm:pt>
  </dgm:ptLst>
  <dgm:cxnLst>
    <dgm:cxn modelId="{6EA56EF6-EE8E-4ED1-92C6-91D8E80CB5C2}" type="presOf" srcId="{C8A335EF-0371-4C7E-909D-045AFFBC7B0B}" destId="{165C863A-E291-45AB-865C-563C9540D24F}" srcOrd="0" destOrd="0" presId="urn:microsoft.com/office/officeart/2008/layout/LinedList"/>
    <dgm:cxn modelId="{BACB01AA-0279-4E2A-AA10-CD8E6E25CDA2}" type="presOf" srcId="{C8581D42-B751-4E32-A04D-7334C24DB267}" destId="{9EED7E5F-316C-4607-ACDA-75F973D2BCB0}" srcOrd="0" destOrd="0" presId="urn:microsoft.com/office/officeart/2008/layout/LinedList"/>
    <dgm:cxn modelId="{A67DF430-06ED-4A43-85FC-01A5E78CD977}" type="presOf" srcId="{A787757E-7D8C-411F-826A-BC5886A80AFA}" destId="{54E78DC1-BD27-4F32-BE66-DFC4CFAA0494}" srcOrd="0" destOrd="0" presId="urn:microsoft.com/office/officeart/2008/layout/LinedList"/>
    <dgm:cxn modelId="{89FCF6D3-10DF-4E68-A804-752F893CF29B}" srcId="{6540013B-A7F9-4988-B35C-6A1BF4A462BB}" destId="{C8A335EF-0371-4C7E-909D-045AFFBC7B0B}" srcOrd="11" destOrd="0" parTransId="{7F00AD64-5230-49A6-92A4-AAB77CA77F8A}" sibTransId="{156BDDC4-986A-41FF-874E-F274B6B9B371}"/>
    <dgm:cxn modelId="{BF69FAF2-2649-4BA7-B35C-F4FDA719231E}" srcId="{6540013B-A7F9-4988-B35C-6A1BF4A462BB}" destId="{66E36D25-50F1-4BC5-9D97-B1A3A59A9320}" srcOrd="3" destOrd="0" parTransId="{3EC508C4-C471-4712-9297-CCF1758CAA09}" sibTransId="{C4195009-D9CC-47CC-B0F8-FA0993DA8872}"/>
    <dgm:cxn modelId="{05240BE6-1F7A-4A36-B113-6E623CDC9905}" srcId="{6540013B-A7F9-4988-B35C-6A1BF4A462BB}" destId="{46BB5A21-7EF7-4757-BE92-9EA900DFF9A3}" srcOrd="0" destOrd="0" parTransId="{9355FD3E-E730-48AA-81DC-3EC64A216ACC}" sibTransId="{CE049BEB-9A53-40AB-8CCC-86748FEE64F5}"/>
    <dgm:cxn modelId="{890A862F-283B-4561-8B8B-54312FCDDA00}" type="presOf" srcId="{079322F3-26BA-4BFC-8E62-3456C4C854DC}" destId="{08C2B445-D8DC-4B23-8208-6B39525CEC6F}" srcOrd="0" destOrd="0" presId="urn:microsoft.com/office/officeart/2008/layout/LinedList"/>
    <dgm:cxn modelId="{A3B5ED51-4D3E-484C-A573-94634C5B4886}" srcId="{6540013B-A7F9-4988-B35C-6A1BF4A462BB}" destId="{31BAC97C-5BB2-43BA-97FE-D57FE3370027}" srcOrd="6" destOrd="0" parTransId="{1F8D5A78-D743-46B9-805F-1C0FEDD11FCC}" sibTransId="{4BCC0FED-9F0C-4EB5-9201-F2A34D7BBF3D}"/>
    <dgm:cxn modelId="{D9BB31C6-036D-4E34-AB22-6ECA3FE750B8}" type="presOf" srcId="{46BB5A21-7EF7-4757-BE92-9EA900DFF9A3}" destId="{E758053B-8469-494D-9ECF-10D491125570}" srcOrd="0" destOrd="0" presId="urn:microsoft.com/office/officeart/2008/layout/LinedList"/>
    <dgm:cxn modelId="{3335C80A-5881-45B7-BF7F-C4F44C1ACF6F}" srcId="{6540013B-A7F9-4988-B35C-6A1BF4A462BB}" destId="{079322F3-26BA-4BFC-8E62-3456C4C854DC}" srcOrd="12" destOrd="0" parTransId="{B09130A9-3BCE-4F4D-A6CF-5246F2B7B603}" sibTransId="{A10BD5E1-92DF-4683-800E-2A6E98E41621}"/>
    <dgm:cxn modelId="{3F6BBD5B-3664-4DFE-9E1F-F0B1EEDA88A6}" srcId="{6540013B-A7F9-4988-B35C-6A1BF4A462BB}" destId="{3E14C0BD-5963-404A-BB75-8E9327E9A279}" srcOrd="2" destOrd="0" parTransId="{D8293A1D-0918-4F6F-AE10-0BD4CB715958}" sibTransId="{4E59BF86-E8BD-4A9A-B1CC-CE7F637167D0}"/>
    <dgm:cxn modelId="{8AA22C9F-44A4-42AD-B46B-F4EA22BEC162}" type="presOf" srcId="{66E36D25-50F1-4BC5-9D97-B1A3A59A9320}" destId="{E8401798-3EA3-4C4A-868E-5272E7064FB1}" srcOrd="0" destOrd="0" presId="urn:microsoft.com/office/officeart/2008/layout/LinedList"/>
    <dgm:cxn modelId="{0C3EFEAD-4C11-4A46-903C-7F9D6DC09F09}" type="presOf" srcId="{646A13CC-3BD2-4036-ABC3-D1CA354F46DE}" destId="{1DBC2C57-AAFC-4394-804E-06C44DB16740}" srcOrd="0" destOrd="0" presId="urn:microsoft.com/office/officeart/2008/layout/LinedList"/>
    <dgm:cxn modelId="{DB295929-E98B-4E65-9003-CF31068E5FC4}" type="presOf" srcId="{3E14C0BD-5963-404A-BB75-8E9327E9A279}" destId="{8D872013-E1FE-4484-A9E3-F30F8EFBC854}" srcOrd="0" destOrd="0" presId="urn:microsoft.com/office/officeart/2008/layout/LinedList"/>
    <dgm:cxn modelId="{64BFE82F-472F-4542-B2C8-1535052012AB}" type="presOf" srcId="{27E9EDD8-F25C-424E-AF46-96588AB04CF7}" destId="{717FBFBB-0CE5-480C-B63E-E1AD6A954C58}" srcOrd="0" destOrd="0" presId="urn:microsoft.com/office/officeart/2008/layout/LinedList"/>
    <dgm:cxn modelId="{024CF26C-58AF-4F0A-8EA4-0A105AB0A11A}" type="presOf" srcId="{8B2C8522-95D4-4675-9319-ADB2AEE2599B}" destId="{ADA0DB41-3A8D-4EA8-A2CB-46647518729E}" srcOrd="0" destOrd="0" presId="urn:microsoft.com/office/officeart/2008/layout/LinedList"/>
    <dgm:cxn modelId="{249E8AD7-1616-4B76-BF74-55AACB3C05C7}" type="presOf" srcId="{6540013B-A7F9-4988-B35C-6A1BF4A462BB}" destId="{C02B281B-5D63-432C-8A95-D088F093CA71}" srcOrd="0" destOrd="0" presId="urn:microsoft.com/office/officeart/2008/layout/LinedList"/>
    <dgm:cxn modelId="{05C8E83D-899E-4C99-8C40-8BF4B2593E0E}" type="presOf" srcId="{25B958D2-D4E2-4F76-83DA-0F445F57B10D}" destId="{84BE6C3B-F109-4C22-8969-F00B4110940F}" srcOrd="0" destOrd="0" presId="urn:microsoft.com/office/officeart/2008/layout/LinedList"/>
    <dgm:cxn modelId="{D346C315-BB5F-4602-ADDA-39F39AF11701}" srcId="{6540013B-A7F9-4988-B35C-6A1BF4A462BB}" destId="{A787757E-7D8C-411F-826A-BC5886A80AFA}" srcOrd="1" destOrd="0" parTransId="{187CC61D-2A20-4C08-942E-72D82BCEF869}" sibTransId="{CC662919-D455-4365-B174-86D0CC55DD22}"/>
    <dgm:cxn modelId="{00E11575-633F-4BD5-8225-2AC9BB10932C}" srcId="{6540013B-A7F9-4988-B35C-6A1BF4A462BB}" destId="{E8070667-F00D-4203-A209-3A0943E18D3D}" srcOrd="5" destOrd="0" parTransId="{17A7F4FF-BBC6-4F89-84CF-7C57F68B1A14}" sibTransId="{29AD73F1-516B-401D-AEE5-3EB9E1139CA3}"/>
    <dgm:cxn modelId="{90279EF7-BDE8-42E4-9548-B81597EFE50E}" srcId="{6540013B-A7F9-4988-B35C-6A1BF4A462BB}" destId="{27E9EDD8-F25C-424E-AF46-96588AB04CF7}" srcOrd="9" destOrd="0" parTransId="{50C2E31C-B4DD-41CB-BCF3-975E3006985E}" sibTransId="{ED122E27-D60C-4F42-AAB8-C1D0ED592BED}"/>
    <dgm:cxn modelId="{530950AF-353A-40B1-B89F-DA0EDF459280}" srcId="{6540013B-A7F9-4988-B35C-6A1BF4A462BB}" destId="{8B2C8522-95D4-4675-9319-ADB2AEE2599B}" srcOrd="8" destOrd="0" parTransId="{CD0DE073-175D-4ECB-BD71-E0F74EBE0ACC}" sibTransId="{D0024AAF-D69D-45D6-883B-6E76AE58B341}"/>
    <dgm:cxn modelId="{5BBCFB7C-CBE9-4B8B-864F-884B25FCEADB}" srcId="{6540013B-A7F9-4988-B35C-6A1BF4A462BB}" destId="{C8581D42-B751-4E32-A04D-7334C24DB267}" srcOrd="4" destOrd="0" parTransId="{92109096-6512-4801-BDEA-256DA2D4B86C}" sibTransId="{DCADA1B9-9A0A-4CCA-AC16-5436C3D38D8E}"/>
    <dgm:cxn modelId="{FA68BCD9-ABA2-43CF-98CD-40BC6D4A007C}" srcId="{6540013B-A7F9-4988-B35C-6A1BF4A462BB}" destId="{646A13CC-3BD2-4036-ABC3-D1CA354F46DE}" srcOrd="7" destOrd="0" parTransId="{9A16A987-F108-4001-A71C-89B19AF331F1}" sibTransId="{1FC184EA-FAC5-4AC7-A4A6-8846B2FEA593}"/>
    <dgm:cxn modelId="{99038744-B90E-476E-8591-CCAF845545F5}" type="presOf" srcId="{E8070667-F00D-4203-A209-3A0943E18D3D}" destId="{180783FE-BDCC-4F63-B29F-95E5079DE723}" srcOrd="0" destOrd="0" presId="urn:microsoft.com/office/officeart/2008/layout/LinedList"/>
    <dgm:cxn modelId="{39C5BAA4-32A9-4EFD-9ED2-B89F2014AFB5}" srcId="{6540013B-A7F9-4988-B35C-6A1BF4A462BB}" destId="{25B958D2-D4E2-4F76-83DA-0F445F57B10D}" srcOrd="10" destOrd="0" parTransId="{487106D0-484F-4766-9F8E-93DD624D062B}" sibTransId="{D6C2130E-035E-4002-AE4A-B44EE62433AF}"/>
    <dgm:cxn modelId="{1A331BEF-D97D-42D3-85D1-9B7896E1E9B6}" type="presOf" srcId="{31BAC97C-5BB2-43BA-97FE-D57FE3370027}" destId="{75838FB1-601B-4C7F-92ED-BD95C2BD6980}" srcOrd="0" destOrd="0" presId="urn:microsoft.com/office/officeart/2008/layout/LinedList"/>
    <dgm:cxn modelId="{A210428B-D3A1-46F0-A438-93C0C66E5726}" type="presParOf" srcId="{C02B281B-5D63-432C-8A95-D088F093CA71}" destId="{237DAF68-D6E9-4ED9-B752-9677310E56EF}" srcOrd="0" destOrd="0" presId="urn:microsoft.com/office/officeart/2008/layout/LinedList"/>
    <dgm:cxn modelId="{921FB428-E311-4DA2-A2BD-D045BA470177}" type="presParOf" srcId="{C02B281B-5D63-432C-8A95-D088F093CA71}" destId="{5DA876D4-8D30-4152-A5BD-C5B6FA81219F}" srcOrd="1" destOrd="0" presId="urn:microsoft.com/office/officeart/2008/layout/LinedList"/>
    <dgm:cxn modelId="{B714600D-535D-474E-A0FE-0EDA1D68921D}" type="presParOf" srcId="{5DA876D4-8D30-4152-A5BD-C5B6FA81219F}" destId="{E758053B-8469-494D-9ECF-10D491125570}" srcOrd="0" destOrd="0" presId="urn:microsoft.com/office/officeart/2008/layout/LinedList"/>
    <dgm:cxn modelId="{41E6F090-5A2E-4EE0-8E0B-4FE7B917A384}" type="presParOf" srcId="{5DA876D4-8D30-4152-A5BD-C5B6FA81219F}" destId="{61494E09-F0A6-4E4F-8A90-815ED0CEB05A}" srcOrd="1" destOrd="0" presId="urn:microsoft.com/office/officeart/2008/layout/LinedList"/>
    <dgm:cxn modelId="{72F4CFEE-A373-46C4-9DCE-8EBED939EE26}" type="presParOf" srcId="{C02B281B-5D63-432C-8A95-D088F093CA71}" destId="{FDD09327-4DBD-49D3-994E-A9996077CC1A}" srcOrd="2" destOrd="0" presId="urn:microsoft.com/office/officeart/2008/layout/LinedList"/>
    <dgm:cxn modelId="{C80CEF1D-D95B-4667-B36E-67B4E7B57CE1}" type="presParOf" srcId="{C02B281B-5D63-432C-8A95-D088F093CA71}" destId="{97A65C63-D492-48BA-A214-62EDC09E1416}" srcOrd="3" destOrd="0" presId="urn:microsoft.com/office/officeart/2008/layout/LinedList"/>
    <dgm:cxn modelId="{4FB78362-A668-4CD4-86F0-C9E5E8B6DA7A}" type="presParOf" srcId="{97A65C63-D492-48BA-A214-62EDC09E1416}" destId="{54E78DC1-BD27-4F32-BE66-DFC4CFAA0494}" srcOrd="0" destOrd="0" presId="urn:microsoft.com/office/officeart/2008/layout/LinedList"/>
    <dgm:cxn modelId="{01B5D124-4251-4C7B-9285-5EB6BA9EC39C}" type="presParOf" srcId="{97A65C63-D492-48BA-A214-62EDC09E1416}" destId="{F6E2160C-DEFB-4909-BF82-4288AD3B7650}" srcOrd="1" destOrd="0" presId="urn:microsoft.com/office/officeart/2008/layout/LinedList"/>
    <dgm:cxn modelId="{22091A25-9593-4728-9356-1FCF65A18A47}" type="presParOf" srcId="{C02B281B-5D63-432C-8A95-D088F093CA71}" destId="{AF5E16FF-28F4-4F28-A3EE-5A6E2D062FFF}" srcOrd="4" destOrd="0" presId="urn:microsoft.com/office/officeart/2008/layout/LinedList"/>
    <dgm:cxn modelId="{496A10CC-753B-478E-9593-079FCE83AE22}" type="presParOf" srcId="{C02B281B-5D63-432C-8A95-D088F093CA71}" destId="{5027DB3B-E841-4F97-9A03-F07D555762DD}" srcOrd="5" destOrd="0" presId="urn:microsoft.com/office/officeart/2008/layout/LinedList"/>
    <dgm:cxn modelId="{32EB15C0-2057-4C68-BB54-BE584252FC18}" type="presParOf" srcId="{5027DB3B-E841-4F97-9A03-F07D555762DD}" destId="{8D872013-E1FE-4484-A9E3-F30F8EFBC854}" srcOrd="0" destOrd="0" presId="urn:microsoft.com/office/officeart/2008/layout/LinedList"/>
    <dgm:cxn modelId="{AC8EBF63-CFBB-430F-A166-9A57150F8D75}" type="presParOf" srcId="{5027DB3B-E841-4F97-9A03-F07D555762DD}" destId="{31AFF700-D079-4A6C-B534-4BF20131629A}" srcOrd="1" destOrd="0" presId="urn:microsoft.com/office/officeart/2008/layout/LinedList"/>
    <dgm:cxn modelId="{429A8984-BAD6-40B1-9B3B-9F3B72BAD335}" type="presParOf" srcId="{C02B281B-5D63-432C-8A95-D088F093CA71}" destId="{BADE1E0D-EC98-412E-9FDC-3D74BCF41914}" srcOrd="6" destOrd="0" presId="urn:microsoft.com/office/officeart/2008/layout/LinedList"/>
    <dgm:cxn modelId="{C5563812-EF63-4EFA-BEE3-64756007B960}" type="presParOf" srcId="{C02B281B-5D63-432C-8A95-D088F093CA71}" destId="{ABDDD9ED-6726-4EB5-B028-1F481EC46843}" srcOrd="7" destOrd="0" presId="urn:microsoft.com/office/officeart/2008/layout/LinedList"/>
    <dgm:cxn modelId="{876D294D-3C75-4518-82AB-54B812533CCA}" type="presParOf" srcId="{ABDDD9ED-6726-4EB5-B028-1F481EC46843}" destId="{E8401798-3EA3-4C4A-868E-5272E7064FB1}" srcOrd="0" destOrd="0" presId="urn:microsoft.com/office/officeart/2008/layout/LinedList"/>
    <dgm:cxn modelId="{2A787282-6EF6-4016-81FE-BFBB7C8F6D67}" type="presParOf" srcId="{ABDDD9ED-6726-4EB5-B028-1F481EC46843}" destId="{13EC77CB-5279-4E15-BBB9-BF88D4922567}" srcOrd="1" destOrd="0" presId="urn:microsoft.com/office/officeart/2008/layout/LinedList"/>
    <dgm:cxn modelId="{C5540319-C539-4016-9C28-4918AC24459A}" type="presParOf" srcId="{C02B281B-5D63-432C-8A95-D088F093CA71}" destId="{8A5FB50F-3722-4A86-A412-21C8074F7E0D}" srcOrd="8" destOrd="0" presId="urn:microsoft.com/office/officeart/2008/layout/LinedList"/>
    <dgm:cxn modelId="{526E8B6C-A106-487F-9BC5-51F2917E9432}" type="presParOf" srcId="{C02B281B-5D63-432C-8A95-D088F093CA71}" destId="{34EEE680-B793-4CDD-859B-B61B74ABAE50}" srcOrd="9" destOrd="0" presId="urn:microsoft.com/office/officeart/2008/layout/LinedList"/>
    <dgm:cxn modelId="{0C7C85FC-ECF2-45AE-B0CE-F334A1BC9492}" type="presParOf" srcId="{34EEE680-B793-4CDD-859B-B61B74ABAE50}" destId="{9EED7E5F-316C-4607-ACDA-75F973D2BCB0}" srcOrd="0" destOrd="0" presId="urn:microsoft.com/office/officeart/2008/layout/LinedList"/>
    <dgm:cxn modelId="{6545890D-23B8-4196-B80B-914725382CC2}" type="presParOf" srcId="{34EEE680-B793-4CDD-859B-B61B74ABAE50}" destId="{8117884F-5B81-4D3D-BAAD-4DE1665AE109}" srcOrd="1" destOrd="0" presId="urn:microsoft.com/office/officeart/2008/layout/LinedList"/>
    <dgm:cxn modelId="{CECBA40D-9C38-4431-903B-2B419ABC661F}" type="presParOf" srcId="{C02B281B-5D63-432C-8A95-D088F093CA71}" destId="{1BAA1842-F737-4BF8-8707-82CE6008463A}" srcOrd="10" destOrd="0" presId="urn:microsoft.com/office/officeart/2008/layout/LinedList"/>
    <dgm:cxn modelId="{9A990527-7867-4FAA-8502-AE8CE9BEBC39}" type="presParOf" srcId="{C02B281B-5D63-432C-8A95-D088F093CA71}" destId="{118F81C8-93EB-4423-AEA3-6E21110F93EB}" srcOrd="11" destOrd="0" presId="urn:microsoft.com/office/officeart/2008/layout/LinedList"/>
    <dgm:cxn modelId="{6216C327-5FA3-4860-AB13-5FC56C11F34E}" type="presParOf" srcId="{118F81C8-93EB-4423-AEA3-6E21110F93EB}" destId="{180783FE-BDCC-4F63-B29F-95E5079DE723}" srcOrd="0" destOrd="0" presId="urn:microsoft.com/office/officeart/2008/layout/LinedList"/>
    <dgm:cxn modelId="{575DC1D5-C267-4CA3-899C-66FF40453DDA}" type="presParOf" srcId="{118F81C8-93EB-4423-AEA3-6E21110F93EB}" destId="{70ACDD1F-ABB9-4397-93DD-E9FB10660D30}" srcOrd="1" destOrd="0" presId="urn:microsoft.com/office/officeart/2008/layout/LinedList"/>
    <dgm:cxn modelId="{6B49392C-7052-43F6-A7EF-38B287F0CF61}" type="presParOf" srcId="{C02B281B-5D63-432C-8A95-D088F093CA71}" destId="{A16664C3-57B6-4855-A010-7C1CF54F7FAA}" srcOrd="12" destOrd="0" presId="urn:microsoft.com/office/officeart/2008/layout/LinedList"/>
    <dgm:cxn modelId="{57BE1D3A-94E6-4802-AC8E-648058A2CD58}" type="presParOf" srcId="{C02B281B-5D63-432C-8A95-D088F093CA71}" destId="{6AED25F6-BE4A-43F3-A2CD-9CB3759708B5}" srcOrd="13" destOrd="0" presId="urn:microsoft.com/office/officeart/2008/layout/LinedList"/>
    <dgm:cxn modelId="{823916C5-15FF-4E25-BF3E-2875BC289A54}" type="presParOf" srcId="{6AED25F6-BE4A-43F3-A2CD-9CB3759708B5}" destId="{75838FB1-601B-4C7F-92ED-BD95C2BD6980}" srcOrd="0" destOrd="0" presId="urn:microsoft.com/office/officeart/2008/layout/LinedList"/>
    <dgm:cxn modelId="{394A0342-F145-4188-B216-A8A56ACBD06F}" type="presParOf" srcId="{6AED25F6-BE4A-43F3-A2CD-9CB3759708B5}" destId="{E76FF56F-2EF2-43C3-8940-3627DDCE9EB4}" srcOrd="1" destOrd="0" presId="urn:microsoft.com/office/officeart/2008/layout/LinedList"/>
    <dgm:cxn modelId="{51C05150-4EDA-4626-8207-DDF98BEC7628}" type="presParOf" srcId="{C02B281B-5D63-432C-8A95-D088F093CA71}" destId="{68E742A8-B794-45D2-903D-7D6791DDA215}" srcOrd="14" destOrd="0" presId="urn:microsoft.com/office/officeart/2008/layout/LinedList"/>
    <dgm:cxn modelId="{83BDB4A8-25ED-444A-A6F1-B2DFB56CCB32}" type="presParOf" srcId="{C02B281B-5D63-432C-8A95-D088F093CA71}" destId="{B4D47D98-D63B-42BE-BE64-8D02EF4E6E82}" srcOrd="15" destOrd="0" presId="urn:microsoft.com/office/officeart/2008/layout/LinedList"/>
    <dgm:cxn modelId="{C5B35FF5-5DF3-4FEB-B7CA-498AA065674B}" type="presParOf" srcId="{B4D47D98-D63B-42BE-BE64-8D02EF4E6E82}" destId="{1DBC2C57-AAFC-4394-804E-06C44DB16740}" srcOrd="0" destOrd="0" presId="urn:microsoft.com/office/officeart/2008/layout/LinedList"/>
    <dgm:cxn modelId="{9BE6B1DD-D46E-4240-97D2-F94F8FF106A9}" type="presParOf" srcId="{B4D47D98-D63B-42BE-BE64-8D02EF4E6E82}" destId="{87BF6B2B-A50F-455F-A767-8CE2563BB8C0}" srcOrd="1" destOrd="0" presId="urn:microsoft.com/office/officeart/2008/layout/LinedList"/>
    <dgm:cxn modelId="{446C5DDC-5169-47F4-B3F0-98E4C2C27ECB}" type="presParOf" srcId="{C02B281B-5D63-432C-8A95-D088F093CA71}" destId="{21A34FE4-35A4-4668-9507-0F2A0B3685C8}" srcOrd="16" destOrd="0" presId="urn:microsoft.com/office/officeart/2008/layout/LinedList"/>
    <dgm:cxn modelId="{616490D8-B168-4037-BF08-873A79F1F1DB}" type="presParOf" srcId="{C02B281B-5D63-432C-8A95-D088F093CA71}" destId="{183AD7DC-A4F6-4856-ADEC-66FB43A258B2}" srcOrd="17" destOrd="0" presId="urn:microsoft.com/office/officeart/2008/layout/LinedList"/>
    <dgm:cxn modelId="{6437A76A-A511-4968-BDB8-DACA06E22AB7}" type="presParOf" srcId="{183AD7DC-A4F6-4856-ADEC-66FB43A258B2}" destId="{ADA0DB41-3A8D-4EA8-A2CB-46647518729E}" srcOrd="0" destOrd="0" presId="urn:microsoft.com/office/officeart/2008/layout/LinedList"/>
    <dgm:cxn modelId="{F2920FA8-AB25-4F84-B525-32E21CCFF4DF}" type="presParOf" srcId="{183AD7DC-A4F6-4856-ADEC-66FB43A258B2}" destId="{98A229C4-9685-403D-8D94-F878B01899A2}" srcOrd="1" destOrd="0" presId="urn:microsoft.com/office/officeart/2008/layout/LinedList"/>
    <dgm:cxn modelId="{3FF7C3D8-FDDD-45C2-8F53-C7423AB454F7}" type="presParOf" srcId="{C02B281B-5D63-432C-8A95-D088F093CA71}" destId="{C3EBEE21-0BA9-496B-8CF0-37EA533C870C}" srcOrd="18" destOrd="0" presId="urn:microsoft.com/office/officeart/2008/layout/LinedList"/>
    <dgm:cxn modelId="{BFED5D52-DD89-4974-A162-AAAE35A110D0}" type="presParOf" srcId="{C02B281B-5D63-432C-8A95-D088F093CA71}" destId="{5FA20BE8-A474-4BF2-AB73-F6A7A707A22F}" srcOrd="19" destOrd="0" presId="urn:microsoft.com/office/officeart/2008/layout/LinedList"/>
    <dgm:cxn modelId="{6BCDB824-7340-4725-9306-1FD0476000A9}" type="presParOf" srcId="{5FA20BE8-A474-4BF2-AB73-F6A7A707A22F}" destId="{717FBFBB-0CE5-480C-B63E-E1AD6A954C58}" srcOrd="0" destOrd="0" presId="urn:microsoft.com/office/officeart/2008/layout/LinedList"/>
    <dgm:cxn modelId="{0F9E19EB-785E-48A4-9B53-E74F889D433D}" type="presParOf" srcId="{5FA20BE8-A474-4BF2-AB73-F6A7A707A22F}" destId="{AC73A990-CA1E-4350-94DE-75F1BEA4D3B7}" srcOrd="1" destOrd="0" presId="urn:microsoft.com/office/officeart/2008/layout/LinedList"/>
    <dgm:cxn modelId="{12351F46-963B-476E-9165-8163A981481C}" type="presParOf" srcId="{C02B281B-5D63-432C-8A95-D088F093CA71}" destId="{3742AD17-1FB0-4D13-9C59-6280C45A8733}" srcOrd="20" destOrd="0" presId="urn:microsoft.com/office/officeart/2008/layout/LinedList"/>
    <dgm:cxn modelId="{224F547C-3891-441F-B781-07134F0B974A}" type="presParOf" srcId="{C02B281B-5D63-432C-8A95-D088F093CA71}" destId="{4D2C1221-F304-4D36-AE83-CF80E683B0AA}" srcOrd="21" destOrd="0" presId="urn:microsoft.com/office/officeart/2008/layout/LinedList"/>
    <dgm:cxn modelId="{4EE4EECB-81EE-4098-990A-34E2119ABBFB}" type="presParOf" srcId="{4D2C1221-F304-4D36-AE83-CF80E683B0AA}" destId="{84BE6C3B-F109-4C22-8969-F00B4110940F}" srcOrd="0" destOrd="0" presId="urn:microsoft.com/office/officeart/2008/layout/LinedList"/>
    <dgm:cxn modelId="{4A69D580-F296-46EF-8DAC-5F4D8D1AD489}" type="presParOf" srcId="{4D2C1221-F304-4D36-AE83-CF80E683B0AA}" destId="{3C9F35B1-F83F-4D44-9B22-7CE7FD203675}" srcOrd="1" destOrd="0" presId="urn:microsoft.com/office/officeart/2008/layout/LinedList"/>
    <dgm:cxn modelId="{51FAC4C5-C261-4BAE-91CA-40B24C95F3E9}" type="presParOf" srcId="{C02B281B-5D63-432C-8A95-D088F093CA71}" destId="{6E9C59D0-FE68-4435-B68E-BA23BAA87892}" srcOrd="22" destOrd="0" presId="urn:microsoft.com/office/officeart/2008/layout/LinedList"/>
    <dgm:cxn modelId="{1904F5CD-DE9C-49BA-92B3-2744013AC7BA}" type="presParOf" srcId="{C02B281B-5D63-432C-8A95-D088F093CA71}" destId="{3A2416FC-F37C-4103-B118-BC9FF02F76C1}" srcOrd="23" destOrd="0" presId="urn:microsoft.com/office/officeart/2008/layout/LinedList"/>
    <dgm:cxn modelId="{C83C8E37-D4D5-4089-B762-F6A65B160634}" type="presParOf" srcId="{3A2416FC-F37C-4103-B118-BC9FF02F76C1}" destId="{165C863A-E291-45AB-865C-563C9540D24F}" srcOrd="0" destOrd="0" presId="urn:microsoft.com/office/officeart/2008/layout/LinedList"/>
    <dgm:cxn modelId="{234601CD-8735-4A07-9FC8-BB04940379AF}" type="presParOf" srcId="{3A2416FC-F37C-4103-B118-BC9FF02F76C1}" destId="{0028B58D-0C60-4385-888B-97540D1E6B69}" srcOrd="1" destOrd="0" presId="urn:microsoft.com/office/officeart/2008/layout/LinedList"/>
    <dgm:cxn modelId="{E5767247-5FA7-4C30-9969-33664E1D5ED5}" type="presParOf" srcId="{C02B281B-5D63-432C-8A95-D088F093CA71}" destId="{E450BD6F-1CC2-44FD-9CC8-7972DB3C2D1D}" srcOrd="24" destOrd="0" presId="urn:microsoft.com/office/officeart/2008/layout/LinedList"/>
    <dgm:cxn modelId="{FFA92631-BAE7-45A3-A5EC-E98071FB5A41}" type="presParOf" srcId="{C02B281B-5D63-432C-8A95-D088F093CA71}" destId="{6BDD0896-A1EF-43F3-88F3-3D88C5666C15}" srcOrd="25" destOrd="0" presId="urn:microsoft.com/office/officeart/2008/layout/LinedList"/>
    <dgm:cxn modelId="{BAAE72E5-42C6-49F2-8AB2-ADB8F9E083F5}" type="presParOf" srcId="{6BDD0896-A1EF-43F3-88F3-3D88C5666C15}" destId="{08C2B445-D8DC-4B23-8208-6B39525CEC6F}" srcOrd="0" destOrd="0" presId="urn:microsoft.com/office/officeart/2008/layout/LinedList"/>
    <dgm:cxn modelId="{47E7D481-C2FB-4BF4-85C5-EC6639F9502B}" type="presParOf" srcId="{6BDD0896-A1EF-43F3-88F3-3D88C5666C15}" destId="{AC480444-9900-4A5E-B9DA-6D25842240C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A982953-626A-4990-9621-E83027CB5915}" type="doc">
      <dgm:prSet loTypeId="urn:microsoft.com/office/officeart/2008/layout/LinedList" loCatId="list" qsTypeId="urn:microsoft.com/office/officeart/2005/8/quickstyle/simple1" qsCatId="simple" csTypeId="urn:microsoft.com/office/officeart/2005/8/colors/colorful1#6" csCatId="colorful" phldr="1"/>
      <dgm:spPr/>
      <dgm:t>
        <a:bodyPr/>
        <a:lstStyle/>
        <a:p>
          <a:endParaRPr lang="sk-SK"/>
        </a:p>
      </dgm:t>
    </dgm:pt>
    <dgm:pt modelId="{E7C71270-726C-4659-A687-C6D4B81897F5}">
      <dgm:prSet/>
      <dgm:spPr/>
      <dgm:t>
        <a:bodyPr/>
        <a:lstStyle/>
        <a:p>
          <a:r>
            <a:rPr lang="sk-SK" b="1"/>
            <a:t>René Bošeľa</a:t>
          </a:r>
          <a:r>
            <a:rPr lang="sk-SK"/>
            <a:t> – hudobník, multiinštrumentalista</a:t>
          </a:r>
        </a:p>
      </dgm:t>
    </dgm:pt>
    <dgm:pt modelId="{4FA53F1B-1141-4CD0-83F3-FA0F3BBA1DD7}" type="parTrans" cxnId="{F8066B20-866A-4893-970D-ABEC0354AC10}">
      <dgm:prSet/>
      <dgm:spPr/>
      <dgm:t>
        <a:bodyPr/>
        <a:lstStyle/>
        <a:p>
          <a:endParaRPr lang="sk-SK"/>
        </a:p>
      </dgm:t>
    </dgm:pt>
    <dgm:pt modelId="{F114B881-EE41-4062-89B0-F384AA113736}" type="sibTrans" cxnId="{F8066B20-866A-4893-970D-ABEC0354AC10}">
      <dgm:prSet/>
      <dgm:spPr/>
      <dgm:t>
        <a:bodyPr/>
        <a:lstStyle/>
        <a:p>
          <a:endParaRPr lang="sk-SK"/>
        </a:p>
      </dgm:t>
    </dgm:pt>
    <dgm:pt modelId="{91A1605A-326E-44A1-9517-9544CED3F186}">
      <dgm:prSet/>
      <dgm:spPr/>
      <dgm:t>
        <a:bodyPr/>
        <a:lstStyle/>
        <a:p>
          <a:r>
            <a:rPr lang="sk-SK" b="1"/>
            <a:t>Leopold Moravčík</a:t>
          </a:r>
          <a:r>
            <a:rPr lang="sk-SK"/>
            <a:t> – zahraničnopolitický novinár </a:t>
          </a:r>
        </a:p>
      </dgm:t>
    </dgm:pt>
    <dgm:pt modelId="{F6ABE9FD-89D7-4185-93BB-6CC5943E4E2F}" type="parTrans" cxnId="{15E48DA6-5399-4B4D-9B16-EF1F76A29F45}">
      <dgm:prSet/>
      <dgm:spPr/>
      <dgm:t>
        <a:bodyPr/>
        <a:lstStyle/>
        <a:p>
          <a:endParaRPr lang="sk-SK"/>
        </a:p>
      </dgm:t>
    </dgm:pt>
    <dgm:pt modelId="{C9AD144F-409D-49C8-8616-008FBDB92CCD}" type="sibTrans" cxnId="{15E48DA6-5399-4B4D-9B16-EF1F76A29F45}">
      <dgm:prSet/>
      <dgm:spPr/>
      <dgm:t>
        <a:bodyPr/>
        <a:lstStyle/>
        <a:p>
          <a:endParaRPr lang="sk-SK"/>
        </a:p>
      </dgm:t>
    </dgm:pt>
    <dgm:pt modelId="{996FA0B7-5578-431F-94E9-92FD34E2A1A5}">
      <dgm:prSet/>
      <dgm:spPr/>
      <dgm:t>
        <a:bodyPr/>
        <a:lstStyle/>
        <a:p>
          <a:r>
            <a:rPr lang="sk-SK" b="1"/>
            <a:t>Veronika Horská Šebíková</a:t>
          </a:r>
          <a:r>
            <a:rPr lang="sk-SK"/>
            <a:t> – vedúca Lesnícke a drevárske múzeum vo Zvolene</a:t>
          </a:r>
        </a:p>
      </dgm:t>
    </dgm:pt>
    <dgm:pt modelId="{7FBB5FBD-15CC-4441-A707-2FC4FA977BBA}" type="parTrans" cxnId="{3348FBC3-9A15-44DF-A72C-3969CFFB2E51}">
      <dgm:prSet/>
      <dgm:spPr/>
      <dgm:t>
        <a:bodyPr/>
        <a:lstStyle/>
        <a:p>
          <a:endParaRPr lang="sk-SK"/>
        </a:p>
      </dgm:t>
    </dgm:pt>
    <dgm:pt modelId="{C9FBCBE6-357B-42F2-BF73-EFA5E34E4D9C}" type="sibTrans" cxnId="{3348FBC3-9A15-44DF-A72C-3969CFFB2E51}">
      <dgm:prSet/>
      <dgm:spPr/>
      <dgm:t>
        <a:bodyPr/>
        <a:lstStyle/>
        <a:p>
          <a:endParaRPr lang="sk-SK"/>
        </a:p>
      </dgm:t>
    </dgm:pt>
    <dgm:pt modelId="{EC8B2008-6395-4A93-98D8-5C91CBA27F44}">
      <dgm:prSet/>
      <dgm:spPr/>
      <dgm:t>
        <a:bodyPr/>
        <a:lstStyle/>
        <a:p>
          <a:r>
            <a:rPr lang="sk-SK" b="1"/>
            <a:t>PhDr. Arne Mann, CSc.</a:t>
          </a:r>
          <a:r>
            <a:rPr lang="sk-SK"/>
            <a:t> - Ústav etnológie a sociálnej antropológie SAV</a:t>
          </a:r>
        </a:p>
      </dgm:t>
    </dgm:pt>
    <dgm:pt modelId="{0E7DCC65-A330-4BB1-8834-AB20028D9085}" type="parTrans" cxnId="{537E970B-0A70-47C3-98F5-B02AD69A29DD}">
      <dgm:prSet/>
      <dgm:spPr/>
      <dgm:t>
        <a:bodyPr/>
        <a:lstStyle/>
        <a:p>
          <a:endParaRPr lang="sk-SK"/>
        </a:p>
      </dgm:t>
    </dgm:pt>
    <dgm:pt modelId="{3898E8E9-5903-4302-9EF4-E15ECFA8A1E4}" type="sibTrans" cxnId="{537E970B-0A70-47C3-98F5-B02AD69A29DD}">
      <dgm:prSet/>
      <dgm:spPr/>
      <dgm:t>
        <a:bodyPr/>
        <a:lstStyle/>
        <a:p>
          <a:endParaRPr lang="sk-SK"/>
        </a:p>
      </dgm:t>
    </dgm:pt>
    <dgm:pt modelId="{23C90D20-B751-4B3E-8ECD-9EC7B5081A63}">
      <dgm:prSet/>
      <dgm:spPr/>
      <dgm:t>
        <a:bodyPr/>
        <a:lstStyle/>
        <a:p>
          <a:r>
            <a:rPr lang="sk-SK" b="1"/>
            <a:t>PhDr. Zuzana Kusá, CSc.</a:t>
          </a:r>
          <a:r>
            <a:rPr lang="sk-SK"/>
            <a:t> – sociologička, Sociologický ústav SAV, poradkyňa prezidentky Zuzany Čaputovej pre sociálnu oblasť</a:t>
          </a:r>
        </a:p>
      </dgm:t>
    </dgm:pt>
    <dgm:pt modelId="{2E6E1994-5222-4083-8CB8-DA856D28265F}" type="parTrans" cxnId="{FA3258DB-9407-4873-B50C-92E8F758ADD0}">
      <dgm:prSet/>
      <dgm:spPr/>
      <dgm:t>
        <a:bodyPr/>
        <a:lstStyle/>
        <a:p>
          <a:endParaRPr lang="sk-SK"/>
        </a:p>
      </dgm:t>
    </dgm:pt>
    <dgm:pt modelId="{E3EB22DD-B5E8-4A1F-80A7-65DFA4AFB136}" type="sibTrans" cxnId="{FA3258DB-9407-4873-B50C-92E8F758ADD0}">
      <dgm:prSet/>
      <dgm:spPr/>
      <dgm:t>
        <a:bodyPr/>
        <a:lstStyle/>
        <a:p>
          <a:endParaRPr lang="sk-SK"/>
        </a:p>
      </dgm:t>
    </dgm:pt>
    <dgm:pt modelId="{A16580C6-DB5C-409F-AAF5-DAE00C8377B4}">
      <dgm:prSet/>
      <dgm:spPr/>
      <dgm:t>
        <a:bodyPr/>
        <a:lstStyle/>
        <a:p>
          <a:r>
            <a:rPr lang="sk-SK" b="1"/>
            <a:t>Peter Holka</a:t>
          </a:r>
          <a:r>
            <a:rPr lang="sk-SK"/>
            <a:t> - spisovateľ, dramatik a publicista, autor literatúry pre deti a mládež</a:t>
          </a:r>
        </a:p>
      </dgm:t>
    </dgm:pt>
    <dgm:pt modelId="{AD5042F9-AD12-4F7C-9F23-8B22E47BF7CD}" type="parTrans" cxnId="{875893DB-7E06-428E-B58A-0576D26860E8}">
      <dgm:prSet/>
      <dgm:spPr/>
      <dgm:t>
        <a:bodyPr/>
        <a:lstStyle/>
        <a:p>
          <a:endParaRPr lang="sk-SK"/>
        </a:p>
      </dgm:t>
    </dgm:pt>
    <dgm:pt modelId="{A4BA0BE5-3CF6-4C7D-865E-B34599BBC907}" type="sibTrans" cxnId="{875893DB-7E06-428E-B58A-0576D26860E8}">
      <dgm:prSet/>
      <dgm:spPr/>
      <dgm:t>
        <a:bodyPr/>
        <a:lstStyle/>
        <a:p>
          <a:endParaRPr lang="sk-SK"/>
        </a:p>
      </dgm:t>
    </dgm:pt>
    <dgm:pt modelId="{5AC64DAB-DDCF-4CEC-B606-D14B457923B5}">
      <dgm:prSet/>
      <dgm:spPr/>
      <dgm:t>
        <a:bodyPr/>
        <a:lstStyle/>
        <a:p>
          <a:r>
            <a:rPr lang="sk-SK" b="1"/>
            <a:t>PaedDr. ThLic. Anton Liška, PhD.</a:t>
          </a:r>
          <a:r>
            <a:rPr lang="sk-SK"/>
            <a:t> - učiteľ dejepisu a katolíckej náboženskej výchovy, Prešovská univerzita v Prešove, Prešov</a:t>
          </a:r>
        </a:p>
      </dgm:t>
    </dgm:pt>
    <dgm:pt modelId="{74CB5333-B5D5-407A-B752-B15923157FA5}" type="parTrans" cxnId="{B3A960D1-7F60-4982-A75F-770B81403832}">
      <dgm:prSet/>
      <dgm:spPr/>
      <dgm:t>
        <a:bodyPr/>
        <a:lstStyle/>
        <a:p>
          <a:endParaRPr lang="sk-SK"/>
        </a:p>
      </dgm:t>
    </dgm:pt>
    <dgm:pt modelId="{E9D94606-41D1-4680-97A9-89BAEDCE3A98}" type="sibTrans" cxnId="{B3A960D1-7F60-4982-A75F-770B81403832}">
      <dgm:prSet/>
      <dgm:spPr/>
      <dgm:t>
        <a:bodyPr/>
        <a:lstStyle/>
        <a:p>
          <a:endParaRPr lang="sk-SK"/>
        </a:p>
      </dgm:t>
    </dgm:pt>
    <dgm:pt modelId="{D764011E-61E6-4E1C-B943-6465E1306089}">
      <dgm:prSet/>
      <dgm:spPr/>
      <dgm:t>
        <a:bodyPr/>
        <a:lstStyle/>
        <a:p>
          <a:r>
            <a:rPr lang="sk-SK" b="1"/>
            <a:t>Alena Krempaská</a:t>
          </a:r>
          <a:r>
            <a:rPr lang="sk-SK"/>
            <a:t> – programová riaditeľka Inštitút ľudských práv </a:t>
          </a:r>
        </a:p>
      </dgm:t>
    </dgm:pt>
    <dgm:pt modelId="{9713A5C5-30E3-4E6F-8CF5-D699EFF482A7}" type="parTrans" cxnId="{90A94B85-C430-4382-ABC4-CDBAB9D01722}">
      <dgm:prSet/>
      <dgm:spPr/>
      <dgm:t>
        <a:bodyPr/>
        <a:lstStyle/>
        <a:p>
          <a:endParaRPr lang="sk-SK"/>
        </a:p>
      </dgm:t>
    </dgm:pt>
    <dgm:pt modelId="{CC83D612-A936-49E8-8F82-ABE23C64467C}" type="sibTrans" cxnId="{90A94B85-C430-4382-ABC4-CDBAB9D01722}">
      <dgm:prSet/>
      <dgm:spPr/>
      <dgm:t>
        <a:bodyPr/>
        <a:lstStyle/>
        <a:p>
          <a:endParaRPr lang="sk-SK"/>
        </a:p>
      </dgm:t>
    </dgm:pt>
    <dgm:pt modelId="{84C62C57-870F-4154-9352-7BCD8732D7CB}">
      <dgm:prSet/>
      <dgm:spPr/>
      <dgm:t>
        <a:bodyPr/>
        <a:lstStyle/>
        <a:p>
          <a:r>
            <a:rPr lang="sk-SK" b="1" dirty="0"/>
            <a:t>prof. PhDr. František </a:t>
          </a:r>
          <a:r>
            <a:rPr lang="sk-SK" b="1" dirty="0" err="1"/>
            <a:t>Gahér</a:t>
          </a:r>
          <a:r>
            <a:rPr lang="sk-SK" b="1" dirty="0"/>
            <a:t>, CSc.</a:t>
          </a:r>
          <a:r>
            <a:rPr lang="sk-SK" dirty="0"/>
            <a:t> – Filozofický ústav SAV, bývalý rektor Univerzity Komenského, pôsobí na Katedre logiky a metodológie vied Filozofickej fakulty UK </a:t>
          </a:r>
        </a:p>
      </dgm:t>
    </dgm:pt>
    <dgm:pt modelId="{4108CEEA-F5C6-4989-A62C-E46656C58024}" type="parTrans" cxnId="{BF302D9F-0288-4AD8-A8FE-A5CC320AD4E8}">
      <dgm:prSet/>
      <dgm:spPr/>
      <dgm:t>
        <a:bodyPr/>
        <a:lstStyle/>
        <a:p>
          <a:endParaRPr lang="sk-SK"/>
        </a:p>
      </dgm:t>
    </dgm:pt>
    <dgm:pt modelId="{8EAA12BD-B8AA-44CB-83AF-C7BF566D5E9F}" type="sibTrans" cxnId="{BF302D9F-0288-4AD8-A8FE-A5CC320AD4E8}">
      <dgm:prSet/>
      <dgm:spPr/>
      <dgm:t>
        <a:bodyPr/>
        <a:lstStyle/>
        <a:p>
          <a:endParaRPr lang="sk-SK"/>
        </a:p>
      </dgm:t>
    </dgm:pt>
    <dgm:pt modelId="{47D4C8FA-1FE1-477E-A127-862779B0D080}">
      <dgm:prSet/>
      <dgm:spPr/>
      <dgm:t>
        <a:bodyPr/>
        <a:lstStyle/>
        <a:p>
          <a:r>
            <a:rPr lang="sk-SK" b="1"/>
            <a:t>doc. PaeDr. Viliam Kratochvíl, PhD.</a:t>
          </a:r>
          <a:r>
            <a:rPr lang="sk-SK"/>
            <a:t> – Katedra všeobecných dejín Filozofickej fakulty UK (didaktika dejepisu a problematika tvorby učebníc dejepisu), bývalý riaditeľ Štátneho pedagogického ústavu</a:t>
          </a:r>
        </a:p>
      </dgm:t>
    </dgm:pt>
    <dgm:pt modelId="{4D0DCA61-7894-4403-B5B6-7F1A57F46E3E}" type="parTrans" cxnId="{F77186AC-90D0-46A8-A28E-69D51AA711BA}">
      <dgm:prSet/>
      <dgm:spPr/>
      <dgm:t>
        <a:bodyPr/>
        <a:lstStyle/>
        <a:p>
          <a:endParaRPr lang="sk-SK"/>
        </a:p>
      </dgm:t>
    </dgm:pt>
    <dgm:pt modelId="{378BB0FD-575E-43A6-9815-9FB0AABDCFED}" type="sibTrans" cxnId="{F77186AC-90D0-46A8-A28E-69D51AA711BA}">
      <dgm:prSet/>
      <dgm:spPr/>
      <dgm:t>
        <a:bodyPr/>
        <a:lstStyle/>
        <a:p>
          <a:endParaRPr lang="sk-SK"/>
        </a:p>
      </dgm:t>
    </dgm:pt>
    <dgm:pt modelId="{D317FD15-0972-4EDF-B96F-1297EEA4EE01}">
      <dgm:prSet/>
      <dgm:spPr/>
      <dgm:t>
        <a:bodyPr/>
        <a:lstStyle/>
        <a:p>
          <a:r>
            <a:rPr lang="sk-SK" b="1"/>
            <a:t>Peter Weisenbacher</a:t>
          </a:r>
          <a:r>
            <a:rPr lang="sk-SK"/>
            <a:t> - publicista a občiansky aktivista, výkonný riaditeľ Inštitútu ľudských práv a bývalý predseda Amnesty International Slovensko </a:t>
          </a:r>
        </a:p>
      </dgm:t>
    </dgm:pt>
    <dgm:pt modelId="{63E3EFCC-9211-44EC-8D2A-44BAD8BE6D9C}" type="parTrans" cxnId="{82F603B1-6B80-4149-811A-7442656134CB}">
      <dgm:prSet/>
      <dgm:spPr/>
      <dgm:t>
        <a:bodyPr/>
        <a:lstStyle/>
        <a:p>
          <a:endParaRPr lang="sk-SK"/>
        </a:p>
      </dgm:t>
    </dgm:pt>
    <dgm:pt modelId="{2EEC25B5-34A5-4461-8220-56B02B510A5B}" type="sibTrans" cxnId="{82F603B1-6B80-4149-811A-7442656134CB}">
      <dgm:prSet/>
      <dgm:spPr/>
      <dgm:t>
        <a:bodyPr/>
        <a:lstStyle/>
        <a:p>
          <a:endParaRPr lang="sk-SK"/>
        </a:p>
      </dgm:t>
    </dgm:pt>
    <dgm:pt modelId="{480E3348-8AC5-46D7-93A3-829935BE8352}" type="pres">
      <dgm:prSet presAssocID="{8A982953-626A-4990-9621-E83027CB591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k-SK"/>
        </a:p>
      </dgm:t>
    </dgm:pt>
    <dgm:pt modelId="{ABD6CE89-D856-461A-B631-E5685B34BD06}" type="pres">
      <dgm:prSet presAssocID="{E7C71270-726C-4659-A687-C6D4B81897F5}" presName="thickLine" presStyleLbl="alignNode1" presStyleIdx="0" presStyleCnt="11"/>
      <dgm:spPr/>
    </dgm:pt>
    <dgm:pt modelId="{4899DFBD-AF05-4EDE-9AFA-C78EF09BF4D3}" type="pres">
      <dgm:prSet presAssocID="{E7C71270-726C-4659-A687-C6D4B81897F5}" presName="horz1" presStyleCnt="0"/>
      <dgm:spPr/>
    </dgm:pt>
    <dgm:pt modelId="{08DAD803-EEF1-4E2D-A8F2-B1AF5A4DAD9F}" type="pres">
      <dgm:prSet presAssocID="{E7C71270-726C-4659-A687-C6D4B81897F5}" presName="tx1" presStyleLbl="revTx" presStyleIdx="0" presStyleCnt="11"/>
      <dgm:spPr/>
      <dgm:t>
        <a:bodyPr/>
        <a:lstStyle/>
        <a:p>
          <a:endParaRPr lang="sk-SK"/>
        </a:p>
      </dgm:t>
    </dgm:pt>
    <dgm:pt modelId="{10893F39-7075-4BE2-A78F-D4FE6379D883}" type="pres">
      <dgm:prSet presAssocID="{E7C71270-726C-4659-A687-C6D4B81897F5}" presName="vert1" presStyleCnt="0"/>
      <dgm:spPr/>
    </dgm:pt>
    <dgm:pt modelId="{0FD9459B-F5E1-4FCF-8302-4780D643677D}" type="pres">
      <dgm:prSet presAssocID="{91A1605A-326E-44A1-9517-9544CED3F186}" presName="thickLine" presStyleLbl="alignNode1" presStyleIdx="1" presStyleCnt="11"/>
      <dgm:spPr/>
    </dgm:pt>
    <dgm:pt modelId="{C62DFE82-8A9D-4671-AB64-16947FAF657F}" type="pres">
      <dgm:prSet presAssocID="{91A1605A-326E-44A1-9517-9544CED3F186}" presName="horz1" presStyleCnt="0"/>
      <dgm:spPr/>
    </dgm:pt>
    <dgm:pt modelId="{65002C4E-4D46-461D-A973-1B8F2B991310}" type="pres">
      <dgm:prSet presAssocID="{91A1605A-326E-44A1-9517-9544CED3F186}" presName="tx1" presStyleLbl="revTx" presStyleIdx="1" presStyleCnt="11"/>
      <dgm:spPr/>
      <dgm:t>
        <a:bodyPr/>
        <a:lstStyle/>
        <a:p>
          <a:endParaRPr lang="sk-SK"/>
        </a:p>
      </dgm:t>
    </dgm:pt>
    <dgm:pt modelId="{456AD2C8-49EF-483E-8920-8911F029059D}" type="pres">
      <dgm:prSet presAssocID="{91A1605A-326E-44A1-9517-9544CED3F186}" presName="vert1" presStyleCnt="0"/>
      <dgm:spPr/>
    </dgm:pt>
    <dgm:pt modelId="{B944989A-C58E-4A0E-8CCE-5D45F33F59D2}" type="pres">
      <dgm:prSet presAssocID="{996FA0B7-5578-431F-94E9-92FD34E2A1A5}" presName="thickLine" presStyleLbl="alignNode1" presStyleIdx="2" presStyleCnt="11"/>
      <dgm:spPr/>
    </dgm:pt>
    <dgm:pt modelId="{4CE8CAB3-ADAA-45F9-8FF3-1CAE78B380D7}" type="pres">
      <dgm:prSet presAssocID="{996FA0B7-5578-431F-94E9-92FD34E2A1A5}" presName="horz1" presStyleCnt="0"/>
      <dgm:spPr/>
    </dgm:pt>
    <dgm:pt modelId="{FE7DF66F-D42B-4599-A7BD-443F45D9D78C}" type="pres">
      <dgm:prSet presAssocID="{996FA0B7-5578-431F-94E9-92FD34E2A1A5}" presName="tx1" presStyleLbl="revTx" presStyleIdx="2" presStyleCnt="11"/>
      <dgm:spPr/>
      <dgm:t>
        <a:bodyPr/>
        <a:lstStyle/>
        <a:p>
          <a:endParaRPr lang="sk-SK"/>
        </a:p>
      </dgm:t>
    </dgm:pt>
    <dgm:pt modelId="{E55D1C04-E585-4B2A-95E9-07641D75C220}" type="pres">
      <dgm:prSet presAssocID="{996FA0B7-5578-431F-94E9-92FD34E2A1A5}" presName="vert1" presStyleCnt="0"/>
      <dgm:spPr/>
    </dgm:pt>
    <dgm:pt modelId="{A8D435FE-78CD-4124-940B-037430162754}" type="pres">
      <dgm:prSet presAssocID="{EC8B2008-6395-4A93-98D8-5C91CBA27F44}" presName="thickLine" presStyleLbl="alignNode1" presStyleIdx="3" presStyleCnt="11"/>
      <dgm:spPr/>
    </dgm:pt>
    <dgm:pt modelId="{274F33A9-A305-48A2-A036-6D9A5536E280}" type="pres">
      <dgm:prSet presAssocID="{EC8B2008-6395-4A93-98D8-5C91CBA27F44}" presName="horz1" presStyleCnt="0"/>
      <dgm:spPr/>
    </dgm:pt>
    <dgm:pt modelId="{EAEF5221-6BC7-4FEE-A42A-2259EBAB647F}" type="pres">
      <dgm:prSet presAssocID="{EC8B2008-6395-4A93-98D8-5C91CBA27F44}" presName="tx1" presStyleLbl="revTx" presStyleIdx="3" presStyleCnt="11"/>
      <dgm:spPr/>
      <dgm:t>
        <a:bodyPr/>
        <a:lstStyle/>
        <a:p>
          <a:endParaRPr lang="sk-SK"/>
        </a:p>
      </dgm:t>
    </dgm:pt>
    <dgm:pt modelId="{E09B6B1E-3FF5-4215-9076-3980C2F5B9C1}" type="pres">
      <dgm:prSet presAssocID="{EC8B2008-6395-4A93-98D8-5C91CBA27F44}" presName="vert1" presStyleCnt="0"/>
      <dgm:spPr/>
    </dgm:pt>
    <dgm:pt modelId="{FA4267C3-49EA-4C92-A75F-B77F7AD2DC99}" type="pres">
      <dgm:prSet presAssocID="{23C90D20-B751-4B3E-8ECD-9EC7B5081A63}" presName="thickLine" presStyleLbl="alignNode1" presStyleIdx="4" presStyleCnt="11"/>
      <dgm:spPr/>
    </dgm:pt>
    <dgm:pt modelId="{3071EE13-E4EE-4924-A65A-6028999B01EC}" type="pres">
      <dgm:prSet presAssocID="{23C90D20-B751-4B3E-8ECD-9EC7B5081A63}" presName="horz1" presStyleCnt="0"/>
      <dgm:spPr/>
    </dgm:pt>
    <dgm:pt modelId="{1DCD2844-E766-4AF3-AF1D-5C3779D6501F}" type="pres">
      <dgm:prSet presAssocID="{23C90D20-B751-4B3E-8ECD-9EC7B5081A63}" presName="tx1" presStyleLbl="revTx" presStyleIdx="4" presStyleCnt="11"/>
      <dgm:spPr/>
      <dgm:t>
        <a:bodyPr/>
        <a:lstStyle/>
        <a:p>
          <a:endParaRPr lang="sk-SK"/>
        </a:p>
      </dgm:t>
    </dgm:pt>
    <dgm:pt modelId="{02130B06-8467-4CFB-9BA3-D6CF24C75C61}" type="pres">
      <dgm:prSet presAssocID="{23C90D20-B751-4B3E-8ECD-9EC7B5081A63}" presName="vert1" presStyleCnt="0"/>
      <dgm:spPr/>
    </dgm:pt>
    <dgm:pt modelId="{0A42EEFF-1973-4204-8776-70F01AD7142D}" type="pres">
      <dgm:prSet presAssocID="{A16580C6-DB5C-409F-AAF5-DAE00C8377B4}" presName="thickLine" presStyleLbl="alignNode1" presStyleIdx="5" presStyleCnt="11"/>
      <dgm:spPr/>
    </dgm:pt>
    <dgm:pt modelId="{F40C3251-79C8-4F5B-866D-E6266165BF03}" type="pres">
      <dgm:prSet presAssocID="{A16580C6-DB5C-409F-AAF5-DAE00C8377B4}" presName="horz1" presStyleCnt="0"/>
      <dgm:spPr/>
    </dgm:pt>
    <dgm:pt modelId="{ABCF85AF-951F-4113-81E5-EDAC420D957F}" type="pres">
      <dgm:prSet presAssocID="{A16580C6-DB5C-409F-AAF5-DAE00C8377B4}" presName="tx1" presStyleLbl="revTx" presStyleIdx="5" presStyleCnt="11"/>
      <dgm:spPr/>
      <dgm:t>
        <a:bodyPr/>
        <a:lstStyle/>
        <a:p>
          <a:endParaRPr lang="sk-SK"/>
        </a:p>
      </dgm:t>
    </dgm:pt>
    <dgm:pt modelId="{F6CFF136-ABCB-443F-B38A-52137334E5B9}" type="pres">
      <dgm:prSet presAssocID="{A16580C6-DB5C-409F-AAF5-DAE00C8377B4}" presName="vert1" presStyleCnt="0"/>
      <dgm:spPr/>
    </dgm:pt>
    <dgm:pt modelId="{2DA5F659-FE04-4AEF-8490-07E847F4A15D}" type="pres">
      <dgm:prSet presAssocID="{5AC64DAB-DDCF-4CEC-B606-D14B457923B5}" presName="thickLine" presStyleLbl="alignNode1" presStyleIdx="6" presStyleCnt="11"/>
      <dgm:spPr/>
    </dgm:pt>
    <dgm:pt modelId="{B98BBE66-9630-4BAE-B348-821DA58C7156}" type="pres">
      <dgm:prSet presAssocID="{5AC64DAB-DDCF-4CEC-B606-D14B457923B5}" presName="horz1" presStyleCnt="0"/>
      <dgm:spPr/>
    </dgm:pt>
    <dgm:pt modelId="{6D9FEF14-C9DD-4F7F-87BD-FDDFE34CEE89}" type="pres">
      <dgm:prSet presAssocID="{5AC64DAB-DDCF-4CEC-B606-D14B457923B5}" presName="tx1" presStyleLbl="revTx" presStyleIdx="6" presStyleCnt="11"/>
      <dgm:spPr/>
      <dgm:t>
        <a:bodyPr/>
        <a:lstStyle/>
        <a:p>
          <a:endParaRPr lang="sk-SK"/>
        </a:p>
      </dgm:t>
    </dgm:pt>
    <dgm:pt modelId="{9E22D050-AEDA-4CBE-9BF7-9B1208CF1379}" type="pres">
      <dgm:prSet presAssocID="{5AC64DAB-DDCF-4CEC-B606-D14B457923B5}" presName="vert1" presStyleCnt="0"/>
      <dgm:spPr/>
    </dgm:pt>
    <dgm:pt modelId="{6030509D-8BD7-4B87-88CD-12EC9ECBEF67}" type="pres">
      <dgm:prSet presAssocID="{D764011E-61E6-4E1C-B943-6465E1306089}" presName="thickLine" presStyleLbl="alignNode1" presStyleIdx="7" presStyleCnt="11"/>
      <dgm:spPr/>
    </dgm:pt>
    <dgm:pt modelId="{383586BF-149B-4289-8A52-187E77E68D7C}" type="pres">
      <dgm:prSet presAssocID="{D764011E-61E6-4E1C-B943-6465E1306089}" presName="horz1" presStyleCnt="0"/>
      <dgm:spPr/>
    </dgm:pt>
    <dgm:pt modelId="{3D5B0620-0CD0-4B72-A8AA-F2DE42090E30}" type="pres">
      <dgm:prSet presAssocID="{D764011E-61E6-4E1C-B943-6465E1306089}" presName="tx1" presStyleLbl="revTx" presStyleIdx="7" presStyleCnt="11"/>
      <dgm:spPr/>
      <dgm:t>
        <a:bodyPr/>
        <a:lstStyle/>
        <a:p>
          <a:endParaRPr lang="sk-SK"/>
        </a:p>
      </dgm:t>
    </dgm:pt>
    <dgm:pt modelId="{4E04885B-6F76-4411-A4B9-4E9A59845125}" type="pres">
      <dgm:prSet presAssocID="{D764011E-61E6-4E1C-B943-6465E1306089}" presName="vert1" presStyleCnt="0"/>
      <dgm:spPr/>
    </dgm:pt>
    <dgm:pt modelId="{129521C1-CE6D-4A70-A742-01C4F99E860A}" type="pres">
      <dgm:prSet presAssocID="{84C62C57-870F-4154-9352-7BCD8732D7CB}" presName="thickLine" presStyleLbl="alignNode1" presStyleIdx="8" presStyleCnt="11"/>
      <dgm:spPr/>
    </dgm:pt>
    <dgm:pt modelId="{D218A3AC-A8BA-4841-A63F-6A3B57E7B87C}" type="pres">
      <dgm:prSet presAssocID="{84C62C57-870F-4154-9352-7BCD8732D7CB}" presName="horz1" presStyleCnt="0"/>
      <dgm:spPr/>
    </dgm:pt>
    <dgm:pt modelId="{9EA09A55-4B06-4C73-A2C2-078953A4495D}" type="pres">
      <dgm:prSet presAssocID="{84C62C57-870F-4154-9352-7BCD8732D7CB}" presName="tx1" presStyleLbl="revTx" presStyleIdx="8" presStyleCnt="11"/>
      <dgm:spPr/>
      <dgm:t>
        <a:bodyPr/>
        <a:lstStyle/>
        <a:p>
          <a:endParaRPr lang="sk-SK"/>
        </a:p>
      </dgm:t>
    </dgm:pt>
    <dgm:pt modelId="{0BED719A-3A57-409C-B5BF-DEAE62872516}" type="pres">
      <dgm:prSet presAssocID="{84C62C57-870F-4154-9352-7BCD8732D7CB}" presName="vert1" presStyleCnt="0"/>
      <dgm:spPr/>
    </dgm:pt>
    <dgm:pt modelId="{5AAC3252-165E-47CC-AE95-96CA5F4E0D28}" type="pres">
      <dgm:prSet presAssocID="{47D4C8FA-1FE1-477E-A127-862779B0D080}" presName="thickLine" presStyleLbl="alignNode1" presStyleIdx="9" presStyleCnt="11"/>
      <dgm:spPr/>
    </dgm:pt>
    <dgm:pt modelId="{229DBD16-F0CF-4C1D-B570-BBDF8917DFDD}" type="pres">
      <dgm:prSet presAssocID="{47D4C8FA-1FE1-477E-A127-862779B0D080}" presName="horz1" presStyleCnt="0"/>
      <dgm:spPr/>
    </dgm:pt>
    <dgm:pt modelId="{708425D8-1D96-49DB-9439-4609D168B20E}" type="pres">
      <dgm:prSet presAssocID="{47D4C8FA-1FE1-477E-A127-862779B0D080}" presName="tx1" presStyleLbl="revTx" presStyleIdx="9" presStyleCnt="11"/>
      <dgm:spPr/>
      <dgm:t>
        <a:bodyPr/>
        <a:lstStyle/>
        <a:p>
          <a:endParaRPr lang="sk-SK"/>
        </a:p>
      </dgm:t>
    </dgm:pt>
    <dgm:pt modelId="{1CC5CB15-A26D-4834-9CAA-71C280EA889F}" type="pres">
      <dgm:prSet presAssocID="{47D4C8FA-1FE1-477E-A127-862779B0D080}" presName="vert1" presStyleCnt="0"/>
      <dgm:spPr/>
    </dgm:pt>
    <dgm:pt modelId="{C6EA811A-67B2-4643-994E-DC54AD810264}" type="pres">
      <dgm:prSet presAssocID="{D317FD15-0972-4EDF-B96F-1297EEA4EE01}" presName="thickLine" presStyleLbl="alignNode1" presStyleIdx="10" presStyleCnt="11"/>
      <dgm:spPr/>
    </dgm:pt>
    <dgm:pt modelId="{3A45C162-8FDA-4A0D-95E0-DC5FC4454CD0}" type="pres">
      <dgm:prSet presAssocID="{D317FD15-0972-4EDF-B96F-1297EEA4EE01}" presName="horz1" presStyleCnt="0"/>
      <dgm:spPr/>
    </dgm:pt>
    <dgm:pt modelId="{10BBD0EE-1323-4DE5-8596-80116B3D3064}" type="pres">
      <dgm:prSet presAssocID="{D317FD15-0972-4EDF-B96F-1297EEA4EE01}" presName="tx1" presStyleLbl="revTx" presStyleIdx="10" presStyleCnt="11"/>
      <dgm:spPr/>
      <dgm:t>
        <a:bodyPr/>
        <a:lstStyle/>
        <a:p>
          <a:endParaRPr lang="sk-SK"/>
        </a:p>
      </dgm:t>
    </dgm:pt>
    <dgm:pt modelId="{A5A79524-BB3B-4A04-8F38-E44679ADEFF6}" type="pres">
      <dgm:prSet presAssocID="{D317FD15-0972-4EDF-B96F-1297EEA4EE01}" presName="vert1" presStyleCnt="0"/>
      <dgm:spPr/>
    </dgm:pt>
  </dgm:ptLst>
  <dgm:cxnLst>
    <dgm:cxn modelId="{B3A960D1-7F60-4982-A75F-770B81403832}" srcId="{8A982953-626A-4990-9621-E83027CB5915}" destId="{5AC64DAB-DDCF-4CEC-B606-D14B457923B5}" srcOrd="6" destOrd="0" parTransId="{74CB5333-B5D5-407A-B752-B15923157FA5}" sibTransId="{E9D94606-41D1-4680-97A9-89BAEDCE3A98}"/>
    <dgm:cxn modelId="{2825E695-4BB2-48A8-A746-93CFA8C5A2C3}" type="presOf" srcId="{91A1605A-326E-44A1-9517-9544CED3F186}" destId="{65002C4E-4D46-461D-A973-1B8F2B991310}" srcOrd="0" destOrd="0" presId="urn:microsoft.com/office/officeart/2008/layout/LinedList"/>
    <dgm:cxn modelId="{F486430A-7C8A-41CC-9CF9-FAD81212B85B}" type="presOf" srcId="{EC8B2008-6395-4A93-98D8-5C91CBA27F44}" destId="{EAEF5221-6BC7-4FEE-A42A-2259EBAB647F}" srcOrd="0" destOrd="0" presId="urn:microsoft.com/office/officeart/2008/layout/LinedList"/>
    <dgm:cxn modelId="{B862C26F-BE44-4CFC-9534-B8BF71781939}" type="presOf" srcId="{A16580C6-DB5C-409F-AAF5-DAE00C8377B4}" destId="{ABCF85AF-951F-4113-81E5-EDAC420D957F}" srcOrd="0" destOrd="0" presId="urn:microsoft.com/office/officeart/2008/layout/LinedList"/>
    <dgm:cxn modelId="{A9172380-923C-4020-B92A-C70B1F14B295}" type="presOf" srcId="{47D4C8FA-1FE1-477E-A127-862779B0D080}" destId="{708425D8-1D96-49DB-9439-4609D168B20E}" srcOrd="0" destOrd="0" presId="urn:microsoft.com/office/officeart/2008/layout/LinedList"/>
    <dgm:cxn modelId="{D25D3495-3AF0-4D35-9CAC-D7434EDE391F}" type="presOf" srcId="{E7C71270-726C-4659-A687-C6D4B81897F5}" destId="{08DAD803-EEF1-4E2D-A8F2-B1AF5A4DAD9F}" srcOrd="0" destOrd="0" presId="urn:microsoft.com/office/officeart/2008/layout/LinedList"/>
    <dgm:cxn modelId="{875893DB-7E06-428E-B58A-0576D26860E8}" srcId="{8A982953-626A-4990-9621-E83027CB5915}" destId="{A16580C6-DB5C-409F-AAF5-DAE00C8377B4}" srcOrd="5" destOrd="0" parTransId="{AD5042F9-AD12-4F7C-9F23-8B22E47BF7CD}" sibTransId="{A4BA0BE5-3CF6-4C7D-865E-B34599BBC907}"/>
    <dgm:cxn modelId="{DFACF3D1-DCA4-42E4-8D5E-681A22EF21CF}" type="presOf" srcId="{23C90D20-B751-4B3E-8ECD-9EC7B5081A63}" destId="{1DCD2844-E766-4AF3-AF1D-5C3779D6501F}" srcOrd="0" destOrd="0" presId="urn:microsoft.com/office/officeart/2008/layout/LinedList"/>
    <dgm:cxn modelId="{89818590-5304-491A-AC17-850B4A82B131}" type="presOf" srcId="{D764011E-61E6-4E1C-B943-6465E1306089}" destId="{3D5B0620-0CD0-4B72-A8AA-F2DE42090E30}" srcOrd="0" destOrd="0" presId="urn:microsoft.com/office/officeart/2008/layout/LinedList"/>
    <dgm:cxn modelId="{A6408D4A-5C53-45A0-B0B7-69A0BA4C0786}" type="presOf" srcId="{84C62C57-870F-4154-9352-7BCD8732D7CB}" destId="{9EA09A55-4B06-4C73-A2C2-078953A4495D}" srcOrd="0" destOrd="0" presId="urn:microsoft.com/office/officeart/2008/layout/LinedList"/>
    <dgm:cxn modelId="{F8066B20-866A-4893-970D-ABEC0354AC10}" srcId="{8A982953-626A-4990-9621-E83027CB5915}" destId="{E7C71270-726C-4659-A687-C6D4B81897F5}" srcOrd="0" destOrd="0" parTransId="{4FA53F1B-1141-4CD0-83F3-FA0F3BBA1DD7}" sibTransId="{F114B881-EE41-4062-89B0-F384AA113736}"/>
    <dgm:cxn modelId="{C6FFC64A-675B-45BC-9515-0E6B91EF0C61}" type="presOf" srcId="{996FA0B7-5578-431F-94E9-92FD34E2A1A5}" destId="{FE7DF66F-D42B-4599-A7BD-443F45D9D78C}" srcOrd="0" destOrd="0" presId="urn:microsoft.com/office/officeart/2008/layout/LinedList"/>
    <dgm:cxn modelId="{BF302D9F-0288-4AD8-A8FE-A5CC320AD4E8}" srcId="{8A982953-626A-4990-9621-E83027CB5915}" destId="{84C62C57-870F-4154-9352-7BCD8732D7CB}" srcOrd="8" destOrd="0" parTransId="{4108CEEA-F5C6-4989-A62C-E46656C58024}" sibTransId="{8EAA12BD-B8AA-44CB-83AF-C7BF566D5E9F}"/>
    <dgm:cxn modelId="{2A6CB7D1-2A64-4F40-AA7A-E67030DD2F42}" type="presOf" srcId="{8A982953-626A-4990-9621-E83027CB5915}" destId="{480E3348-8AC5-46D7-93A3-829935BE8352}" srcOrd="0" destOrd="0" presId="urn:microsoft.com/office/officeart/2008/layout/LinedList"/>
    <dgm:cxn modelId="{3348FBC3-9A15-44DF-A72C-3969CFFB2E51}" srcId="{8A982953-626A-4990-9621-E83027CB5915}" destId="{996FA0B7-5578-431F-94E9-92FD34E2A1A5}" srcOrd="2" destOrd="0" parTransId="{7FBB5FBD-15CC-4441-A707-2FC4FA977BBA}" sibTransId="{C9FBCBE6-357B-42F2-BF73-EFA5E34E4D9C}"/>
    <dgm:cxn modelId="{2C7AAE9A-DB6C-4275-ABB2-63EA28C46ECF}" type="presOf" srcId="{D317FD15-0972-4EDF-B96F-1297EEA4EE01}" destId="{10BBD0EE-1323-4DE5-8596-80116B3D3064}" srcOrd="0" destOrd="0" presId="urn:microsoft.com/office/officeart/2008/layout/LinedList"/>
    <dgm:cxn modelId="{FA3258DB-9407-4873-B50C-92E8F758ADD0}" srcId="{8A982953-626A-4990-9621-E83027CB5915}" destId="{23C90D20-B751-4B3E-8ECD-9EC7B5081A63}" srcOrd="4" destOrd="0" parTransId="{2E6E1994-5222-4083-8CB8-DA856D28265F}" sibTransId="{E3EB22DD-B5E8-4A1F-80A7-65DFA4AFB136}"/>
    <dgm:cxn modelId="{15E48DA6-5399-4B4D-9B16-EF1F76A29F45}" srcId="{8A982953-626A-4990-9621-E83027CB5915}" destId="{91A1605A-326E-44A1-9517-9544CED3F186}" srcOrd="1" destOrd="0" parTransId="{F6ABE9FD-89D7-4185-93BB-6CC5943E4E2F}" sibTransId="{C9AD144F-409D-49C8-8616-008FBDB92CCD}"/>
    <dgm:cxn modelId="{537E970B-0A70-47C3-98F5-B02AD69A29DD}" srcId="{8A982953-626A-4990-9621-E83027CB5915}" destId="{EC8B2008-6395-4A93-98D8-5C91CBA27F44}" srcOrd="3" destOrd="0" parTransId="{0E7DCC65-A330-4BB1-8834-AB20028D9085}" sibTransId="{3898E8E9-5903-4302-9EF4-E15ECFA8A1E4}"/>
    <dgm:cxn modelId="{90A94B85-C430-4382-ABC4-CDBAB9D01722}" srcId="{8A982953-626A-4990-9621-E83027CB5915}" destId="{D764011E-61E6-4E1C-B943-6465E1306089}" srcOrd="7" destOrd="0" parTransId="{9713A5C5-30E3-4E6F-8CF5-D699EFF482A7}" sibTransId="{CC83D612-A936-49E8-8F82-ABE23C64467C}"/>
    <dgm:cxn modelId="{82F603B1-6B80-4149-811A-7442656134CB}" srcId="{8A982953-626A-4990-9621-E83027CB5915}" destId="{D317FD15-0972-4EDF-B96F-1297EEA4EE01}" srcOrd="10" destOrd="0" parTransId="{63E3EFCC-9211-44EC-8D2A-44BAD8BE6D9C}" sibTransId="{2EEC25B5-34A5-4461-8220-56B02B510A5B}"/>
    <dgm:cxn modelId="{2C3974B6-BB24-4004-BCB7-5ED80BC7C499}" type="presOf" srcId="{5AC64DAB-DDCF-4CEC-B606-D14B457923B5}" destId="{6D9FEF14-C9DD-4F7F-87BD-FDDFE34CEE89}" srcOrd="0" destOrd="0" presId="urn:microsoft.com/office/officeart/2008/layout/LinedList"/>
    <dgm:cxn modelId="{F77186AC-90D0-46A8-A28E-69D51AA711BA}" srcId="{8A982953-626A-4990-9621-E83027CB5915}" destId="{47D4C8FA-1FE1-477E-A127-862779B0D080}" srcOrd="9" destOrd="0" parTransId="{4D0DCA61-7894-4403-B5B6-7F1A57F46E3E}" sibTransId="{378BB0FD-575E-43A6-9815-9FB0AABDCFED}"/>
    <dgm:cxn modelId="{9A087752-7CE7-42B5-AADA-2B5BE74C0549}" type="presParOf" srcId="{480E3348-8AC5-46D7-93A3-829935BE8352}" destId="{ABD6CE89-D856-461A-B631-E5685B34BD06}" srcOrd="0" destOrd="0" presId="urn:microsoft.com/office/officeart/2008/layout/LinedList"/>
    <dgm:cxn modelId="{7E864E5C-AB4B-4743-8D96-3EE094727F19}" type="presParOf" srcId="{480E3348-8AC5-46D7-93A3-829935BE8352}" destId="{4899DFBD-AF05-4EDE-9AFA-C78EF09BF4D3}" srcOrd="1" destOrd="0" presId="urn:microsoft.com/office/officeart/2008/layout/LinedList"/>
    <dgm:cxn modelId="{B0276B6F-B357-4829-807E-B1B5BD28F564}" type="presParOf" srcId="{4899DFBD-AF05-4EDE-9AFA-C78EF09BF4D3}" destId="{08DAD803-EEF1-4E2D-A8F2-B1AF5A4DAD9F}" srcOrd="0" destOrd="0" presId="urn:microsoft.com/office/officeart/2008/layout/LinedList"/>
    <dgm:cxn modelId="{70821E82-03CF-4B10-B430-CAED0EB341EE}" type="presParOf" srcId="{4899DFBD-AF05-4EDE-9AFA-C78EF09BF4D3}" destId="{10893F39-7075-4BE2-A78F-D4FE6379D883}" srcOrd="1" destOrd="0" presId="urn:microsoft.com/office/officeart/2008/layout/LinedList"/>
    <dgm:cxn modelId="{1CD2E262-6F8E-4ACB-9596-817F1E2A0F08}" type="presParOf" srcId="{480E3348-8AC5-46D7-93A3-829935BE8352}" destId="{0FD9459B-F5E1-4FCF-8302-4780D643677D}" srcOrd="2" destOrd="0" presId="urn:microsoft.com/office/officeart/2008/layout/LinedList"/>
    <dgm:cxn modelId="{C0FCD6AD-5BFF-4579-B869-6FE7E11011EC}" type="presParOf" srcId="{480E3348-8AC5-46D7-93A3-829935BE8352}" destId="{C62DFE82-8A9D-4671-AB64-16947FAF657F}" srcOrd="3" destOrd="0" presId="urn:microsoft.com/office/officeart/2008/layout/LinedList"/>
    <dgm:cxn modelId="{6B590961-86A2-4428-8AD0-2FA5B638F3D1}" type="presParOf" srcId="{C62DFE82-8A9D-4671-AB64-16947FAF657F}" destId="{65002C4E-4D46-461D-A973-1B8F2B991310}" srcOrd="0" destOrd="0" presId="urn:microsoft.com/office/officeart/2008/layout/LinedList"/>
    <dgm:cxn modelId="{87BA2EB1-2479-45CB-9D8E-8BA5732D9EDF}" type="presParOf" srcId="{C62DFE82-8A9D-4671-AB64-16947FAF657F}" destId="{456AD2C8-49EF-483E-8920-8911F029059D}" srcOrd="1" destOrd="0" presId="urn:microsoft.com/office/officeart/2008/layout/LinedList"/>
    <dgm:cxn modelId="{0EDEDD06-B57B-4A74-A1DD-A8B288EFE35B}" type="presParOf" srcId="{480E3348-8AC5-46D7-93A3-829935BE8352}" destId="{B944989A-C58E-4A0E-8CCE-5D45F33F59D2}" srcOrd="4" destOrd="0" presId="urn:microsoft.com/office/officeart/2008/layout/LinedList"/>
    <dgm:cxn modelId="{EA6215C1-3BD4-4663-9DB2-53B76B19B443}" type="presParOf" srcId="{480E3348-8AC5-46D7-93A3-829935BE8352}" destId="{4CE8CAB3-ADAA-45F9-8FF3-1CAE78B380D7}" srcOrd="5" destOrd="0" presId="urn:microsoft.com/office/officeart/2008/layout/LinedList"/>
    <dgm:cxn modelId="{B581E64E-4B8C-41F6-AC3D-55558880045F}" type="presParOf" srcId="{4CE8CAB3-ADAA-45F9-8FF3-1CAE78B380D7}" destId="{FE7DF66F-D42B-4599-A7BD-443F45D9D78C}" srcOrd="0" destOrd="0" presId="urn:microsoft.com/office/officeart/2008/layout/LinedList"/>
    <dgm:cxn modelId="{B1E225D5-AC3B-41F0-B751-0F0AF277A86D}" type="presParOf" srcId="{4CE8CAB3-ADAA-45F9-8FF3-1CAE78B380D7}" destId="{E55D1C04-E585-4B2A-95E9-07641D75C220}" srcOrd="1" destOrd="0" presId="urn:microsoft.com/office/officeart/2008/layout/LinedList"/>
    <dgm:cxn modelId="{6AC0497F-0DE2-41DE-8464-4712A1DAB4FC}" type="presParOf" srcId="{480E3348-8AC5-46D7-93A3-829935BE8352}" destId="{A8D435FE-78CD-4124-940B-037430162754}" srcOrd="6" destOrd="0" presId="urn:microsoft.com/office/officeart/2008/layout/LinedList"/>
    <dgm:cxn modelId="{247A8675-0521-4B6A-B8E9-FCD5CDA96A91}" type="presParOf" srcId="{480E3348-8AC5-46D7-93A3-829935BE8352}" destId="{274F33A9-A305-48A2-A036-6D9A5536E280}" srcOrd="7" destOrd="0" presId="urn:microsoft.com/office/officeart/2008/layout/LinedList"/>
    <dgm:cxn modelId="{E506D3D5-AF8E-4FA9-8C31-BAA869452E10}" type="presParOf" srcId="{274F33A9-A305-48A2-A036-6D9A5536E280}" destId="{EAEF5221-6BC7-4FEE-A42A-2259EBAB647F}" srcOrd="0" destOrd="0" presId="urn:microsoft.com/office/officeart/2008/layout/LinedList"/>
    <dgm:cxn modelId="{536AC15E-48D5-44B2-BEA3-C77CC96F12D0}" type="presParOf" srcId="{274F33A9-A305-48A2-A036-6D9A5536E280}" destId="{E09B6B1E-3FF5-4215-9076-3980C2F5B9C1}" srcOrd="1" destOrd="0" presId="urn:microsoft.com/office/officeart/2008/layout/LinedList"/>
    <dgm:cxn modelId="{0DE6BA6B-ED3C-4814-81E0-F1C7FBF8F50B}" type="presParOf" srcId="{480E3348-8AC5-46D7-93A3-829935BE8352}" destId="{FA4267C3-49EA-4C92-A75F-B77F7AD2DC99}" srcOrd="8" destOrd="0" presId="urn:microsoft.com/office/officeart/2008/layout/LinedList"/>
    <dgm:cxn modelId="{F37CBF64-0A00-447B-9F70-CAB497C46BFA}" type="presParOf" srcId="{480E3348-8AC5-46D7-93A3-829935BE8352}" destId="{3071EE13-E4EE-4924-A65A-6028999B01EC}" srcOrd="9" destOrd="0" presId="urn:microsoft.com/office/officeart/2008/layout/LinedList"/>
    <dgm:cxn modelId="{012FBC9B-5150-457E-A941-4D364189A599}" type="presParOf" srcId="{3071EE13-E4EE-4924-A65A-6028999B01EC}" destId="{1DCD2844-E766-4AF3-AF1D-5C3779D6501F}" srcOrd="0" destOrd="0" presId="urn:microsoft.com/office/officeart/2008/layout/LinedList"/>
    <dgm:cxn modelId="{0C90DB01-48FD-4F52-A134-07A995DC891D}" type="presParOf" srcId="{3071EE13-E4EE-4924-A65A-6028999B01EC}" destId="{02130B06-8467-4CFB-9BA3-D6CF24C75C61}" srcOrd="1" destOrd="0" presId="urn:microsoft.com/office/officeart/2008/layout/LinedList"/>
    <dgm:cxn modelId="{808E37E6-13F5-4267-9E5A-B20E0F1C1E53}" type="presParOf" srcId="{480E3348-8AC5-46D7-93A3-829935BE8352}" destId="{0A42EEFF-1973-4204-8776-70F01AD7142D}" srcOrd="10" destOrd="0" presId="urn:microsoft.com/office/officeart/2008/layout/LinedList"/>
    <dgm:cxn modelId="{78408817-505E-481D-965D-26660FE792F9}" type="presParOf" srcId="{480E3348-8AC5-46D7-93A3-829935BE8352}" destId="{F40C3251-79C8-4F5B-866D-E6266165BF03}" srcOrd="11" destOrd="0" presId="urn:microsoft.com/office/officeart/2008/layout/LinedList"/>
    <dgm:cxn modelId="{5CE7B6DD-8684-456F-B0DE-8505C0618CBE}" type="presParOf" srcId="{F40C3251-79C8-4F5B-866D-E6266165BF03}" destId="{ABCF85AF-951F-4113-81E5-EDAC420D957F}" srcOrd="0" destOrd="0" presId="urn:microsoft.com/office/officeart/2008/layout/LinedList"/>
    <dgm:cxn modelId="{93FA0FA3-4E51-4F5B-AE76-9361D2129178}" type="presParOf" srcId="{F40C3251-79C8-4F5B-866D-E6266165BF03}" destId="{F6CFF136-ABCB-443F-B38A-52137334E5B9}" srcOrd="1" destOrd="0" presId="urn:microsoft.com/office/officeart/2008/layout/LinedList"/>
    <dgm:cxn modelId="{8C0FF7CD-793C-42E1-A03B-C837FB6E2D1F}" type="presParOf" srcId="{480E3348-8AC5-46D7-93A3-829935BE8352}" destId="{2DA5F659-FE04-4AEF-8490-07E847F4A15D}" srcOrd="12" destOrd="0" presId="urn:microsoft.com/office/officeart/2008/layout/LinedList"/>
    <dgm:cxn modelId="{06DFAA1E-2511-4252-8521-D7719FBCEA8C}" type="presParOf" srcId="{480E3348-8AC5-46D7-93A3-829935BE8352}" destId="{B98BBE66-9630-4BAE-B348-821DA58C7156}" srcOrd="13" destOrd="0" presId="urn:microsoft.com/office/officeart/2008/layout/LinedList"/>
    <dgm:cxn modelId="{25F09224-E80B-4CBC-9145-CE27E2C9E94C}" type="presParOf" srcId="{B98BBE66-9630-4BAE-B348-821DA58C7156}" destId="{6D9FEF14-C9DD-4F7F-87BD-FDDFE34CEE89}" srcOrd="0" destOrd="0" presId="urn:microsoft.com/office/officeart/2008/layout/LinedList"/>
    <dgm:cxn modelId="{4C43DDB0-4502-4E64-9EC8-8173ADDC0795}" type="presParOf" srcId="{B98BBE66-9630-4BAE-B348-821DA58C7156}" destId="{9E22D050-AEDA-4CBE-9BF7-9B1208CF1379}" srcOrd="1" destOrd="0" presId="urn:microsoft.com/office/officeart/2008/layout/LinedList"/>
    <dgm:cxn modelId="{0702D8E9-717F-4229-A86E-6A08E6D33D7E}" type="presParOf" srcId="{480E3348-8AC5-46D7-93A3-829935BE8352}" destId="{6030509D-8BD7-4B87-88CD-12EC9ECBEF67}" srcOrd="14" destOrd="0" presId="urn:microsoft.com/office/officeart/2008/layout/LinedList"/>
    <dgm:cxn modelId="{93FD1595-7A4D-4ADE-8C01-B4391618C246}" type="presParOf" srcId="{480E3348-8AC5-46D7-93A3-829935BE8352}" destId="{383586BF-149B-4289-8A52-187E77E68D7C}" srcOrd="15" destOrd="0" presId="urn:microsoft.com/office/officeart/2008/layout/LinedList"/>
    <dgm:cxn modelId="{24437BEF-039B-4F5B-90C3-DC34712890C8}" type="presParOf" srcId="{383586BF-149B-4289-8A52-187E77E68D7C}" destId="{3D5B0620-0CD0-4B72-A8AA-F2DE42090E30}" srcOrd="0" destOrd="0" presId="urn:microsoft.com/office/officeart/2008/layout/LinedList"/>
    <dgm:cxn modelId="{F9244B5C-858C-4AE8-AEC4-B48AE9CA082F}" type="presParOf" srcId="{383586BF-149B-4289-8A52-187E77E68D7C}" destId="{4E04885B-6F76-4411-A4B9-4E9A59845125}" srcOrd="1" destOrd="0" presId="urn:microsoft.com/office/officeart/2008/layout/LinedList"/>
    <dgm:cxn modelId="{6DA9D1F6-6729-472F-ADD2-509FCB3077D1}" type="presParOf" srcId="{480E3348-8AC5-46D7-93A3-829935BE8352}" destId="{129521C1-CE6D-4A70-A742-01C4F99E860A}" srcOrd="16" destOrd="0" presId="urn:microsoft.com/office/officeart/2008/layout/LinedList"/>
    <dgm:cxn modelId="{9CBA54A0-B205-4E45-8E3E-3AA5ACA85111}" type="presParOf" srcId="{480E3348-8AC5-46D7-93A3-829935BE8352}" destId="{D218A3AC-A8BA-4841-A63F-6A3B57E7B87C}" srcOrd="17" destOrd="0" presId="urn:microsoft.com/office/officeart/2008/layout/LinedList"/>
    <dgm:cxn modelId="{2EF7BB43-698C-4946-89D1-28C77AA50F5C}" type="presParOf" srcId="{D218A3AC-A8BA-4841-A63F-6A3B57E7B87C}" destId="{9EA09A55-4B06-4C73-A2C2-078953A4495D}" srcOrd="0" destOrd="0" presId="urn:microsoft.com/office/officeart/2008/layout/LinedList"/>
    <dgm:cxn modelId="{A0096A56-653E-4071-847E-42DC25DC4DB1}" type="presParOf" srcId="{D218A3AC-A8BA-4841-A63F-6A3B57E7B87C}" destId="{0BED719A-3A57-409C-B5BF-DEAE62872516}" srcOrd="1" destOrd="0" presId="urn:microsoft.com/office/officeart/2008/layout/LinedList"/>
    <dgm:cxn modelId="{4810629B-1CAF-4C99-B2C8-45045C6B442C}" type="presParOf" srcId="{480E3348-8AC5-46D7-93A3-829935BE8352}" destId="{5AAC3252-165E-47CC-AE95-96CA5F4E0D28}" srcOrd="18" destOrd="0" presId="urn:microsoft.com/office/officeart/2008/layout/LinedList"/>
    <dgm:cxn modelId="{FED4AEA3-5AB3-4DDF-9C3E-8C6D01899743}" type="presParOf" srcId="{480E3348-8AC5-46D7-93A3-829935BE8352}" destId="{229DBD16-F0CF-4C1D-B570-BBDF8917DFDD}" srcOrd="19" destOrd="0" presId="urn:microsoft.com/office/officeart/2008/layout/LinedList"/>
    <dgm:cxn modelId="{0D797A44-2818-4CB5-BC7B-2625842E8D0E}" type="presParOf" srcId="{229DBD16-F0CF-4C1D-B570-BBDF8917DFDD}" destId="{708425D8-1D96-49DB-9439-4609D168B20E}" srcOrd="0" destOrd="0" presId="urn:microsoft.com/office/officeart/2008/layout/LinedList"/>
    <dgm:cxn modelId="{86D64189-5B18-4466-A450-73B749A8E739}" type="presParOf" srcId="{229DBD16-F0CF-4C1D-B570-BBDF8917DFDD}" destId="{1CC5CB15-A26D-4834-9CAA-71C280EA889F}" srcOrd="1" destOrd="0" presId="urn:microsoft.com/office/officeart/2008/layout/LinedList"/>
    <dgm:cxn modelId="{62F1E557-45B6-4C6B-ABDE-79535B3A81AE}" type="presParOf" srcId="{480E3348-8AC5-46D7-93A3-829935BE8352}" destId="{C6EA811A-67B2-4643-994E-DC54AD810264}" srcOrd="20" destOrd="0" presId="urn:microsoft.com/office/officeart/2008/layout/LinedList"/>
    <dgm:cxn modelId="{BF63FCA0-9CA1-49FC-8A18-3F301EE06851}" type="presParOf" srcId="{480E3348-8AC5-46D7-93A3-829935BE8352}" destId="{3A45C162-8FDA-4A0D-95E0-DC5FC4454CD0}" srcOrd="21" destOrd="0" presId="urn:microsoft.com/office/officeart/2008/layout/LinedList"/>
    <dgm:cxn modelId="{C93A6E7C-56E4-4038-A0BD-16082737D815}" type="presParOf" srcId="{3A45C162-8FDA-4A0D-95E0-DC5FC4454CD0}" destId="{10BBD0EE-1323-4DE5-8596-80116B3D3064}" srcOrd="0" destOrd="0" presId="urn:microsoft.com/office/officeart/2008/layout/LinedList"/>
    <dgm:cxn modelId="{9E82A012-AE33-49AD-BF0C-3B93E7B9646F}" type="presParOf" srcId="{3A45C162-8FDA-4A0D-95E0-DC5FC4454CD0}" destId="{A5A79524-BB3B-4A04-8F38-E44679ADEFF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31DEFA8-7ED8-4C4C-8760-B802C965FB94}" type="doc">
      <dgm:prSet loTypeId="urn:microsoft.com/office/officeart/2008/layout/LinedList" loCatId="list" qsTypeId="urn:microsoft.com/office/officeart/2005/8/quickstyle/simple1" qsCatId="simple" csTypeId="urn:microsoft.com/office/officeart/2005/8/colors/colorful1#7" csCatId="colorful" phldr="1"/>
      <dgm:spPr/>
      <dgm:t>
        <a:bodyPr/>
        <a:lstStyle/>
        <a:p>
          <a:endParaRPr lang="sk-SK"/>
        </a:p>
      </dgm:t>
    </dgm:pt>
    <dgm:pt modelId="{AA17CA04-8EBC-4B74-A8CD-68E4689D6F34}">
      <dgm:prSet/>
      <dgm:spPr/>
      <dgm:t>
        <a:bodyPr/>
        <a:lstStyle/>
        <a:p>
          <a:r>
            <a:rPr lang="sk-SK" b="1"/>
            <a:t>Brigita Schmögnerová</a:t>
          </a:r>
          <a:r>
            <a:rPr lang="sk-SK"/>
            <a:t> – ekonómka a politička, Ministerka financií SR v rokoch 1998 – 2002, bývalá výkonná tajomníčka Európskej hospodárskej komisie OSN</a:t>
          </a:r>
        </a:p>
      </dgm:t>
    </dgm:pt>
    <dgm:pt modelId="{0C402AAD-C582-4CC5-B728-9E38B2551F00}" type="parTrans" cxnId="{92A2FF9A-C890-4261-9C70-070904B131BE}">
      <dgm:prSet/>
      <dgm:spPr/>
      <dgm:t>
        <a:bodyPr/>
        <a:lstStyle/>
        <a:p>
          <a:endParaRPr lang="sk-SK"/>
        </a:p>
      </dgm:t>
    </dgm:pt>
    <dgm:pt modelId="{93AE9612-0E5D-46D2-BEF7-06689E59733B}" type="sibTrans" cxnId="{92A2FF9A-C890-4261-9C70-070904B131BE}">
      <dgm:prSet/>
      <dgm:spPr/>
      <dgm:t>
        <a:bodyPr/>
        <a:lstStyle/>
        <a:p>
          <a:endParaRPr lang="sk-SK"/>
        </a:p>
      </dgm:t>
    </dgm:pt>
    <dgm:pt modelId="{8CC87519-83D8-4045-9AD2-5E1462DDB2EB}">
      <dgm:prSet/>
      <dgm:spPr/>
      <dgm:t>
        <a:bodyPr/>
        <a:lstStyle/>
        <a:p>
          <a:r>
            <a:rPr lang="sk-SK" b="1"/>
            <a:t>MUDr. Ludvik Nábělek, PhD.</a:t>
          </a:r>
          <a:r>
            <a:rPr lang="sk-SK"/>
            <a:t> - lekár a vysokoškolský pedagóg, prednosta II. psychiatrickej kliniky SZU a FNsP F. D. Roosevelta v Banskej Bystrici, poslanec Mestského zastupiteľstva v Banskej Bystrici</a:t>
          </a:r>
        </a:p>
      </dgm:t>
    </dgm:pt>
    <dgm:pt modelId="{8EAC1CAB-DC57-4881-9F1E-7125326097C0}" type="parTrans" cxnId="{CA6F3699-DB34-4690-B7D7-7B784BC73BD2}">
      <dgm:prSet/>
      <dgm:spPr/>
      <dgm:t>
        <a:bodyPr/>
        <a:lstStyle/>
        <a:p>
          <a:endParaRPr lang="sk-SK"/>
        </a:p>
      </dgm:t>
    </dgm:pt>
    <dgm:pt modelId="{5EA86619-C201-4496-8AF2-C794D7ADAD0C}" type="sibTrans" cxnId="{CA6F3699-DB34-4690-B7D7-7B784BC73BD2}">
      <dgm:prSet/>
      <dgm:spPr/>
      <dgm:t>
        <a:bodyPr/>
        <a:lstStyle/>
        <a:p>
          <a:endParaRPr lang="sk-SK"/>
        </a:p>
      </dgm:t>
    </dgm:pt>
    <dgm:pt modelId="{1447E936-A3E0-4876-B0A2-6274F50230B8}">
      <dgm:prSet/>
      <dgm:spPr/>
      <dgm:t>
        <a:bodyPr/>
        <a:lstStyle/>
        <a:p>
          <a:r>
            <a:rPr lang="sk-SK" b="1" dirty="0"/>
            <a:t>Mgr. Bc. Tomáš </a:t>
          </a:r>
          <a:r>
            <a:rPr lang="sk-SK" b="1" dirty="0" err="1"/>
            <a:t>Rieger</a:t>
          </a:r>
          <a:r>
            <a:rPr lang="sk-SK" dirty="0"/>
            <a:t> – </a:t>
          </a:r>
          <a:r>
            <a:rPr lang="sk-SK" dirty="0" err="1"/>
            <a:t>Památník</a:t>
          </a:r>
          <a:r>
            <a:rPr lang="sk-SK" dirty="0"/>
            <a:t> </a:t>
          </a:r>
          <a:r>
            <a:rPr lang="sk-SK" dirty="0" err="1"/>
            <a:t>Terezín</a:t>
          </a:r>
          <a:r>
            <a:rPr lang="sk-SK" dirty="0"/>
            <a:t>, poslanec ODS za Ústecký kraj</a:t>
          </a:r>
        </a:p>
      </dgm:t>
    </dgm:pt>
    <dgm:pt modelId="{DFD3AB74-386F-4975-9211-55E3D42485B5}" type="parTrans" cxnId="{D6FD5908-BF67-49AA-902A-C6D61795A092}">
      <dgm:prSet/>
      <dgm:spPr/>
      <dgm:t>
        <a:bodyPr/>
        <a:lstStyle/>
        <a:p>
          <a:endParaRPr lang="sk-SK"/>
        </a:p>
      </dgm:t>
    </dgm:pt>
    <dgm:pt modelId="{7011D8BC-A6E1-4F05-8543-912995C2AAB2}" type="sibTrans" cxnId="{D6FD5908-BF67-49AA-902A-C6D61795A092}">
      <dgm:prSet/>
      <dgm:spPr/>
      <dgm:t>
        <a:bodyPr/>
        <a:lstStyle/>
        <a:p>
          <a:endParaRPr lang="sk-SK"/>
        </a:p>
      </dgm:t>
    </dgm:pt>
    <dgm:pt modelId="{78A15CBB-D512-4FE5-B0CE-A210E8481ED8}">
      <dgm:prSet/>
      <dgm:spPr/>
      <dgm:t>
        <a:bodyPr/>
        <a:lstStyle/>
        <a:p>
          <a:r>
            <a:rPr lang="sk-SK" b="1"/>
            <a:t>Mgr. Václav Houfek</a:t>
          </a:r>
          <a:r>
            <a:rPr lang="sk-SK"/>
            <a:t> – vedecký tajomník, historik, kurátor zbierok umenia, grafiky a umeleckého remesla Múzeum mesta Ústí nad Labem</a:t>
          </a:r>
        </a:p>
      </dgm:t>
    </dgm:pt>
    <dgm:pt modelId="{94473C27-5304-4F45-89A1-6068BC678277}" type="parTrans" cxnId="{D99F5942-6C05-455A-B2AD-537A4013C0DF}">
      <dgm:prSet/>
      <dgm:spPr/>
      <dgm:t>
        <a:bodyPr/>
        <a:lstStyle/>
        <a:p>
          <a:endParaRPr lang="sk-SK"/>
        </a:p>
      </dgm:t>
    </dgm:pt>
    <dgm:pt modelId="{599F6312-A210-440C-8D9C-A2D5DD73AA2B}" type="sibTrans" cxnId="{D99F5942-6C05-455A-B2AD-537A4013C0DF}">
      <dgm:prSet/>
      <dgm:spPr/>
      <dgm:t>
        <a:bodyPr/>
        <a:lstStyle/>
        <a:p>
          <a:endParaRPr lang="sk-SK"/>
        </a:p>
      </dgm:t>
    </dgm:pt>
    <dgm:pt modelId="{68AE5B31-7C23-4070-B007-7319FC91B0B4}">
      <dgm:prSet/>
      <dgm:spPr/>
      <dgm:t>
        <a:bodyPr/>
        <a:lstStyle/>
        <a:p>
          <a:r>
            <a:rPr lang="sk-SK" b="1"/>
            <a:t>Svetozár Krno</a:t>
          </a:r>
          <a:r>
            <a:rPr lang="sk-SK"/>
            <a:t> - vysokoškolský pedagóg, politológ, cestovateľ a spisovateľ</a:t>
          </a:r>
        </a:p>
      </dgm:t>
    </dgm:pt>
    <dgm:pt modelId="{EF6DE3B4-D199-42CC-A43E-17A2745B8F66}" type="parTrans" cxnId="{388119F8-B348-4DC3-875D-E53045997A0A}">
      <dgm:prSet/>
      <dgm:spPr/>
      <dgm:t>
        <a:bodyPr/>
        <a:lstStyle/>
        <a:p>
          <a:endParaRPr lang="sk-SK"/>
        </a:p>
      </dgm:t>
    </dgm:pt>
    <dgm:pt modelId="{24724CF3-3F1A-4F09-B76D-0BA60026173D}" type="sibTrans" cxnId="{388119F8-B348-4DC3-875D-E53045997A0A}">
      <dgm:prSet/>
      <dgm:spPr/>
      <dgm:t>
        <a:bodyPr/>
        <a:lstStyle/>
        <a:p>
          <a:endParaRPr lang="sk-SK"/>
        </a:p>
      </dgm:t>
    </dgm:pt>
    <dgm:pt modelId="{65391AB5-9558-41D9-916A-C6DD9C44930E}">
      <dgm:prSet/>
      <dgm:spPr/>
      <dgm:t>
        <a:bodyPr/>
        <a:lstStyle/>
        <a:p>
          <a:r>
            <a:rPr lang="sk-SK" b="1"/>
            <a:t>Pavol Demeš</a:t>
          </a:r>
          <a:r>
            <a:rPr lang="sk-SK"/>
            <a:t> - nezávislý zahraničnopolitický analytik, aktivista a autor. Stál pri zrode mimovládneho sektora na Slovensku a bol ministrom medzinárodných vzťahov SR a poradcom prezidenta Kováča</a:t>
          </a:r>
        </a:p>
      </dgm:t>
    </dgm:pt>
    <dgm:pt modelId="{B6AE5F3F-E58F-422B-AC1B-7B91F72734BF}" type="parTrans" cxnId="{6CEBA3AE-7D4F-4678-AE48-F0B597B48376}">
      <dgm:prSet/>
      <dgm:spPr/>
      <dgm:t>
        <a:bodyPr/>
        <a:lstStyle/>
        <a:p>
          <a:endParaRPr lang="sk-SK"/>
        </a:p>
      </dgm:t>
    </dgm:pt>
    <dgm:pt modelId="{2A6931F9-483F-45A2-87AD-D4ED346F3146}" type="sibTrans" cxnId="{6CEBA3AE-7D4F-4678-AE48-F0B597B48376}">
      <dgm:prSet/>
      <dgm:spPr/>
      <dgm:t>
        <a:bodyPr/>
        <a:lstStyle/>
        <a:p>
          <a:endParaRPr lang="sk-SK"/>
        </a:p>
      </dgm:t>
    </dgm:pt>
    <dgm:pt modelId="{5203FC9B-D148-4833-93E1-F26B799B3450}">
      <dgm:prSet/>
      <dgm:spPr/>
      <dgm:t>
        <a:bodyPr/>
        <a:lstStyle/>
        <a:p>
          <a:r>
            <a:rPr lang="sk-SK" b="1"/>
            <a:t>Bohdan Warchal</a:t>
          </a:r>
          <a:r>
            <a:rPr lang="sk-SK"/>
            <a:t> – huslista</a:t>
          </a:r>
        </a:p>
      </dgm:t>
    </dgm:pt>
    <dgm:pt modelId="{2C85871C-1623-4638-8BA4-3AE42003AD46}" type="parTrans" cxnId="{7ED2F451-FEDD-4776-B37B-5236FBE78C06}">
      <dgm:prSet/>
      <dgm:spPr/>
      <dgm:t>
        <a:bodyPr/>
        <a:lstStyle/>
        <a:p>
          <a:endParaRPr lang="sk-SK"/>
        </a:p>
      </dgm:t>
    </dgm:pt>
    <dgm:pt modelId="{25AD9CF1-1EA6-45D3-A89A-0C098C2800D8}" type="sibTrans" cxnId="{7ED2F451-FEDD-4776-B37B-5236FBE78C06}">
      <dgm:prSet/>
      <dgm:spPr/>
      <dgm:t>
        <a:bodyPr/>
        <a:lstStyle/>
        <a:p>
          <a:endParaRPr lang="sk-SK"/>
        </a:p>
      </dgm:t>
    </dgm:pt>
    <dgm:pt modelId="{F871764F-AECC-41F0-A67C-792B698F3118}">
      <dgm:prSet/>
      <dgm:spPr/>
      <dgm:t>
        <a:bodyPr/>
        <a:lstStyle/>
        <a:p>
          <a:r>
            <a:rPr lang="sk-SK" b="1"/>
            <a:t>Robert Grigorov</a:t>
          </a:r>
          <a:r>
            <a:rPr lang="sk-SK"/>
            <a:t> – spevák</a:t>
          </a:r>
        </a:p>
      </dgm:t>
    </dgm:pt>
    <dgm:pt modelId="{71A5A43D-A737-466F-B0F0-634529D5AED2}" type="parTrans" cxnId="{BA4E9C8C-DE64-4005-A713-2C84FC96D661}">
      <dgm:prSet/>
      <dgm:spPr/>
      <dgm:t>
        <a:bodyPr/>
        <a:lstStyle/>
        <a:p>
          <a:endParaRPr lang="sk-SK"/>
        </a:p>
      </dgm:t>
    </dgm:pt>
    <dgm:pt modelId="{48B50A3A-F2ED-40BB-87C2-A5B5B659CBD8}" type="sibTrans" cxnId="{BA4E9C8C-DE64-4005-A713-2C84FC96D661}">
      <dgm:prSet/>
      <dgm:spPr/>
      <dgm:t>
        <a:bodyPr/>
        <a:lstStyle/>
        <a:p>
          <a:endParaRPr lang="sk-SK"/>
        </a:p>
      </dgm:t>
    </dgm:pt>
    <dgm:pt modelId="{DA8450D6-29CD-4AB5-B8D4-3C0F82D82154}">
      <dgm:prSet/>
      <dgm:spPr/>
      <dgm:t>
        <a:bodyPr/>
        <a:lstStyle/>
        <a:p>
          <a:r>
            <a:rPr lang="sk-SK" b="1"/>
            <a:t>Soňa Gyarfašová</a:t>
          </a:r>
          <a:r>
            <a:rPr lang="sk-SK"/>
            <a:t> – novinárka</a:t>
          </a:r>
        </a:p>
      </dgm:t>
    </dgm:pt>
    <dgm:pt modelId="{6C5BFA04-4C92-447D-B928-296A4E2C1264}" type="parTrans" cxnId="{D6F8A42B-1950-4DE0-97A6-126A5CBA3837}">
      <dgm:prSet/>
      <dgm:spPr/>
      <dgm:t>
        <a:bodyPr/>
        <a:lstStyle/>
        <a:p>
          <a:endParaRPr lang="sk-SK"/>
        </a:p>
      </dgm:t>
    </dgm:pt>
    <dgm:pt modelId="{44D0CC9C-6D81-4430-84EB-C5A4F1F4EF9F}" type="sibTrans" cxnId="{D6F8A42B-1950-4DE0-97A6-126A5CBA3837}">
      <dgm:prSet/>
      <dgm:spPr/>
      <dgm:t>
        <a:bodyPr/>
        <a:lstStyle/>
        <a:p>
          <a:endParaRPr lang="sk-SK"/>
        </a:p>
      </dgm:t>
    </dgm:pt>
    <dgm:pt modelId="{CC071F1E-F719-402F-89EA-69A32DE4BCEF}">
      <dgm:prSet/>
      <dgm:spPr/>
      <dgm:t>
        <a:bodyPr/>
        <a:lstStyle/>
        <a:p>
          <a:r>
            <a:rPr lang="sk-SK" b="1"/>
            <a:t>Dalibor Mikulík</a:t>
          </a:r>
          <a:r>
            <a:rPr lang="sk-SK"/>
            <a:t> – riaditeľ Ľubovnianske múzeum, predseda Múzejnej a galerijnej rady, poradného orgánu ministerky kultúry</a:t>
          </a:r>
        </a:p>
      </dgm:t>
    </dgm:pt>
    <dgm:pt modelId="{5289821D-1261-4521-B653-A428DDED1863}" type="parTrans" cxnId="{2EC8AF07-842E-4033-8192-B2A16C934F67}">
      <dgm:prSet/>
      <dgm:spPr/>
      <dgm:t>
        <a:bodyPr/>
        <a:lstStyle/>
        <a:p>
          <a:endParaRPr lang="sk-SK"/>
        </a:p>
      </dgm:t>
    </dgm:pt>
    <dgm:pt modelId="{3545679C-7AB5-4CCD-80E2-AA6F83DB66DA}" type="sibTrans" cxnId="{2EC8AF07-842E-4033-8192-B2A16C934F67}">
      <dgm:prSet/>
      <dgm:spPr/>
      <dgm:t>
        <a:bodyPr/>
        <a:lstStyle/>
        <a:p>
          <a:endParaRPr lang="sk-SK"/>
        </a:p>
      </dgm:t>
    </dgm:pt>
    <dgm:pt modelId="{0E8FFB63-DF4B-45C6-97B5-651A69B7CE80}" type="pres">
      <dgm:prSet presAssocID="{331DEFA8-7ED8-4C4C-8760-B802C965FB9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k-SK"/>
        </a:p>
      </dgm:t>
    </dgm:pt>
    <dgm:pt modelId="{45B52808-F01E-49CE-9CF0-5378507FB6CF}" type="pres">
      <dgm:prSet presAssocID="{AA17CA04-8EBC-4B74-A8CD-68E4689D6F34}" presName="thickLine" presStyleLbl="alignNode1" presStyleIdx="0" presStyleCnt="10"/>
      <dgm:spPr/>
    </dgm:pt>
    <dgm:pt modelId="{44E5C61B-D4F6-4AF1-BB13-9EC501830201}" type="pres">
      <dgm:prSet presAssocID="{AA17CA04-8EBC-4B74-A8CD-68E4689D6F34}" presName="horz1" presStyleCnt="0"/>
      <dgm:spPr/>
    </dgm:pt>
    <dgm:pt modelId="{431E1862-2E24-48DA-9EEA-D6A4D17D4894}" type="pres">
      <dgm:prSet presAssocID="{AA17CA04-8EBC-4B74-A8CD-68E4689D6F34}" presName="tx1" presStyleLbl="revTx" presStyleIdx="0" presStyleCnt="10"/>
      <dgm:spPr/>
      <dgm:t>
        <a:bodyPr/>
        <a:lstStyle/>
        <a:p>
          <a:endParaRPr lang="sk-SK"/>
        </a:p>
      </dgm:t>
    </dgm:pt>
    <dgm:pt modelId="{02BEA077-003C-46B3-949C-3D877AA7B940}" type="pres">
      <dgm:prSet presAssocID="{AA17CA04-8EBC-4B74-A8CD-68E4689D6F34}" presName="vert1" presStyleCnt="0"/>
      <dgm:spPr/>
    </dgm:pt>
    <dgm:pt modelId="{47AF950F-4B93-466B-86A9-B3BF543A255E}" type="pres">
      <dgm:prSet presAssocID="{8CC87519-83D8-4045-9AD2-5E1462DDB2EB}" presName="thickLine" presStyleLbl="alignNode1" presStyleIdx="1" presStyleCnt="10"/>
      <dgm:spPr/>
    </dgm:pt>
    <dgm:pt modelId="{CD3A1AEF-22E4-451F-B957-5CD60A67B370}" type="pres">
      <dgm:prSet presAssocID="{8CC87519-83D8-4045-9AD2-5E1462DDB2EB}" presName="horz1" presStyleCnt="0"/>
      <dgm:spPr/>
    </dgm:pt>
    <dgm:pt modelId="{7A97E450-0DEE-4B54-B56B-BFD5D417CF77}" type="pres">
      <dgm:prSet presAssocID="{8CC87519-83D8-4045-9AD2-5E1462DDB2EB}" presName="tx1" presStyleLbl="revTx" presStyleIdx="1" presStyleCnt="10"/>
      <dgm:spPr/>
      <dgm:t>
        <a:bodyPr/>
        <a:lstStyle/>
        <a:p>
          <a:endParaRPr lang="sk-SK"/>
        </a:p>
      </dgm:t>
    </dgm:pt>
    <dgm:pt modelId="{51A2D8BC-30FF-40DD-BE71-F49D4B213914}" type="pres">
      <dgm:prSet presAssocID="{8CC87519-83D8-4045-9AD2-5E1462DDB2EB}" presName="vert1" presStyleCnt="0"/>
      <dgm:spPr/>
    </dgm:pt>
    <dgm:pt modelId="{F54CABA9-2074-4EB2-BB78-9B6717B36277}" type="pres">
      <dgm:prSet presAssocID="{1447E936-A3E0-4876-B0A2-6274F50230B8}" presName="thickLine" presStyleLbl="alignNode1" presStyleIdx="2" presStyleCnt="10"/>
      <dgm:spPr/>
    </dgm:pt>
    <dgm:pt modelId="{F4CDC2F8-1BB5-43FD-8C97-1555E119F536}" type="pres">
      <dgm:prSet presAssocID="{1447E936-A3E0-4876-B0A2-6274F50230B8}" presName="horz1" presStyleCnt="0"/>
      <dgm:spPr/>
    </dgm:pt>
    <dgm:pt modelId="{5F695A30-32AD-42D1-AB4F-730CE2CDC9FB}" type="pres">
      <dgm:prSet presAssocID="{1447E936-A3E0-4876-B0A2-6274F50230B8}" presName="tx1" presStyleLbl="revTx" presStyleIdx="2" presStyleCnt="10"/>
      <dgm:spPr/>
      <dgm:t>
        <a:bodyPr/>
        <a:lstStyle/>
        <a:p>
          <a:endParaRPr lang="sk-SK"/>
        </a:p>
      </dgm:t>
    </dgm:pt>
    <dgm:pt modelId="{2C269376-8C57-4B07-AC0F-97A1DC3EC7DF}" type="pres">
      <dgm:prSet presAssocID="{1447E936-A3E0-4876-B0A2-6274F50230B8}" presName="vert1" presStyleCnt="0"/>
      <dgm:spPr/>
    </dgm:pt>
    <dgm:pt modelId="{41CEB58B-1EDE-4D7F-B7FA-692833D9C30A}" type="pres">
      <dgm:prSet presAssocID="{78A15CBB-D512-4FE5-B0CE-A210E8481ED8}" presName="thickLine" presStyleLbl="alignNode1" presStyleIdx="3" presStyleCnt="10"/>
      <dgm:spPr/>
    </dgm:pt>
    <dgm:pt modelId="{E5DB9B6C-101C-4E32-81B1-7D161EEE88A7}" type="pres">
      <dgm:prSet presAssocID="{78A15CBB-D512-4FE5-B0CE-A210E8481ED8}" presName="horz1" presStyleCnt="0"/>
      <dgm:spPr/>
    </dgm:pt>
    <dgm:pt modelId="{E35E3698-6A76-4FF3-88E8-92F6E675D130}" type="pres">
      <dgm:prSet presAssocID="{78A15CBB-D512-4FE5-B0CE-A210E8481ED8}" presName="tx1" presStyleLbl="revTx" presStyleIdx="3" presStyleCnt="10"/>
      <dgm:spPr/>
      <dgm:t>
        <a:bodyPr/>
        <a:lstStyle/>
        <a:p>
          <a:endParaRPr lang="sk-SK"/>
        </a:p>
      </dgm:t>
    </dgm:pt>
    <dgm:pt modelId="{52F6ECA7-ABC5-4AC3-90D6-FD212361ED87}" type="pres">
      <dgm:prSet presAssocID="{78A15CBB-D512-4FE5-B0CE-A210E8481ED8}" presName="vert1" presStyleCnt="0"/>
      <dgm:spPr/>
    </dgm:pt>
    <dgm:pt modelId="{5C1D3C49-3025-4A11-A4A4-B90BC0F81610}" type="pres">
      <dgm:prSet presAssocID="{68AE5B31-7C23-4070-B007-7319FC91B0B4}" presName="thickLine" presStyleLbl="alignNode1" presStyleIdx="4" presStyleCnt="10"/>
      <dgm:spPr/>
    </dgm:pt>
    <dgm:pt modelId="{39C4A15A-CEC2-4D12-926A-8F4710263523}" type="pres">
      <dgm:prSet presAssocID="{68AE5B31-7C23-4070-B007-7319FC91B0B4}" presName="horz1" presStyleCnt="0"/>
      <dgm:spPr/>
    </dgm:pt>
    <dgm:pt modelId="{BDE73626-1178-451A-93BF-483A44243170}" type="pres">
      <dgm:prSet presAssocID="{68AE5B31-7C23-4070-B007-7319FC91B0B4}" presName="tx1" presStyleLbl="revTx" presStyleIdx="4" presStyleCnt="10"/>
      <dgm:spPr/>
      <dgm:t>
        <a:bodyPr/>
        <a:lstStyle/>
        <a:p>
          <a:endParaRPr lang="sk-SK"/>
        </a:p>
      </dgm:t>
    </dgm:pt>
    <dgm:pt modelId="{4A91A66A-F8F7-4C8B-AFE1-018614FCDFFF}" type="pres">
      <dgm:prSet presAssocID="{68AE5B31-7C23-4070-B007-7319FC91B0B4}" presName="vert1" presStyleCnt="0"/>
      <dgm:spPr/>
    </dgm:pt>
    <dgm:pt modelId="{380355C9-E753-4B3D-84E1-92C9C0334C54}" type="pres">
      <dgm:prSet presAssocID="{65391AB5-9558-41D9-916A-C6DD9C44930E}" presName="thickLine" presStyleLbl="alignNode1" presStyleIdx="5" presStyleCnt="10"/>
      <dgm:spPr/>
    </dgm:pt>
    <dgm:pt modelId="{D0805BE1-6E5B-4C0C-8ECB-B9FE8026BECF}" type="pres">
      <dgm:prSet presAssocID="{65391AB5-9558-41D9-916A-C6DD9C44930E}" presName="horz1" presStyleCnt="0"/>
      <dgm:spPr/>
    </dgm:pt>
    <dgm:pt modelId="{7C0C827C-FD20-4D1F-9506-2A5F4876BBB0}" type="pres">
      <dgm:prSet presAssocID="{65391AB5-9558-41D9-916A-C6DD9C44930E}" presName="tx1" presStyleLbl="revTx" presStyleIdx="5" presStyleCnt="10"/>
      <dgm:spPr/>
      <dgm:t>
        <a:bodyPr/>
        <a:lstStyle/>
        <a:p>
          <a:endParaRPr lang="sk-SK"/>
        </a:p>
      </dgm:t>
    </dgm:pt>
    <dgm:pt modelId="{24F801E3-8180-41B7-A771-E368384027C3}" type="pres">
      <dgm:prSet presAssocID="{65391AB5-9558-41D9-916A-C6DD9C44930E}" presName="vert1" presStyleCnt="0"/>
      <dgm:spPr/>
    </dgm:pt>
    <dgm:pt modelId="{55DCBCCA-4D81-499F-9FA3-F51C268D0FCE}" type="pres">
      <dgm:prSet presAssocID="{5203FC9B-D148-4833-93E1-F26B799B3450}" presName="thickLine" presStyleLbl="alignNode1" presStyleIdx="6" presStyleCnt="10"/>
      <dgm:spPr/>
    </dgm:pt>
    <dgm:pt modelId="{3B63F394-FB62-44BE-B0C7-62ECC6F6671D}" type="pres">
      <dgm:prSet presAssocID="{5203FC9B-D148-4833-93E1-F26B799B3450}" presName="horz1" presStyleCnt="0"/>
      <dgm:spPr/>
    </dgm:pt>
    <dgm:pt modelId="{9FB0E981-B6CB-43DA-94C4-D30617B66302}" type="pres">
      <dgm:prSet presAssocID="{5203FC9B-D148-4833-93E1-F26B799B3450}" presName="tx1" presStyleLbl="revTx" presStyleIdx="6" presStyleCnt="10"/>
      <dgm:spPr/>
      <dgm:t>
        <a:bodyPr/>
        <a:lstStyle/>
        <a:p>
          <a:endParaRPr lang="sk-SK"/>
        </a:p>
      </dgm:t>
    </dgm:pt>
    <dgm:pt modelId="{A0C1ED74-3847-4520-B1D4-74EBBB9FFC6A}" type="pres">
      <dgm:prSet presAssocID="{5203FC9B-D148-4833-93E1-F26B799B3450}" presName="vert1" presStyleCnt="0"/>
      <dgm:spPr/>
    </dgm:pt>
    <dgm:pt modelId="{54BFE469-202D-4166-A790-3E080975FDC9}" type="pres">
      <dgm:prSet presAssocID="{F871764F-AECC-41F0-A67C-792B698F3118}" presName="thickLine" presStyleLbl="alignNode1" presStyleIdx="7" presStyleCnt="10"/>
      <dgm:spPr/>
    </dgm:pt>
    <dgm:pt modelId="{E288DD8B-29E6-4E05-838E-DF283DB36F57}" type="pres">
      <dgm:prSet presAssocID="{F871764F-AECC-41F0-A67C-792B698F3118}" presName="horz1" presStyleCnt="0"/>
      <dgm:spPr/>
    </dgm:pt>
    <dgm:pt modelId="{3F286106-21B6-4FF5-B992-16F0D60D77CF}" type="pres">
      <dgm:prSet presAssocID="{F871764F-AECC-41F0-A67C-792B698F3118}" presName="tx1" presStyleLbl="revTx" presStyleIdx="7" presStyleCnt="10"/>
      <dgm:spPr/>
      <dgm:t>
        <a:bodyPr/>
        <a:lstStyle/>
        <a:p>
          <a:endParaRPr lang="sk-SK"/>
        </a:p>
      </dgm:t>
    </dgm:pt>
    <dgm:pt modelId="{30251B03-F747-4502-A052-A7597D08E0E8}" type="pres">
      <dgm:prSet presAssocID="{F871764F-AECC-41F0-A67C-792B698F3118}" presName="vert1" presStyleCnt="0"/>
      <dgm:spPr/>
    </dgm:pt>
    <dgm:pt modelId="{9D3D098F-DDAB-4FD1-B74D-FAE618CE5785}" type="pres">
      <dgm:prSet presAssocID="{DA8450D6-29CD-4AB5-B8D4-3C0F82D82154}" presName="thickLine" presStyleLbl="alignNode1" presStyleIdx="8" presStyleCnt="10"/>
      <dgm:spPr/>
    </dgm:pt>
    <dgm:pt modelId="{617E74B7-7DCF-4404-AD1F-5FCC15CAFE3C}" type="pres">
      <dgm:prSet presAssocID="{DA8450D6-29CD-4AB5-B8D4-3C0F82D82154}" presName="horz1" presStyleCnt="0"/>
      <dgm:spPr/>
    </dgm:pt>
    <dgm:pt modelId="{72BC9511-226C-4C60-9728-4FFE5EE4D706}" type="pres">
      <dgm:prSet presAssocID="{DA8450D6-29CD-4AB5-B8D4-3C0F82D82154}" presName="tx1" presStyleLbl="revTx" presStyleIdx="8" presStyleCnt="10"/>
      <dgm:spPr/>
      <dgm:t>
        <a:bodyPr/>
        <a:lstStyle/>
        <a:p>
          <a:endParaRPr lang="sk-SK"/>
        </a:p>
      </dgm:t>
    </dgm:pt>
    <dgm:pt modelId="{3A9A0977-E414-4D4A-A5F3-D2D045C29DB6}" type="pres">
      <dgm:prSet presAssocID="{DA8450D6-29CD-4AB5-B8D4-3C0F82D82154}" presName="vert1" presStyleCnt="0"/>
      <dgm:spPr/>
    </dgm:pt>
    <dgm:pt modelId="{D831F9D9-5054-4373-A582-E82DDA086D37}" type="pres">
      <dgm:prSet presAssocID="{CC071F1E-F719-402F-89EA-69A32DE4BCEF}" presName="thickLine" presStyleLbl="alignNode1" presStyleIdx="9" presStyleCnt="10"/>
      <dgm:spPr/>
    </dgm:pt>
    <dgm:pt modelId="{40CC6275-D1E0-42D2-B71B-79BD87C6A995}" type="pres">
      <dgm:prSet presAssocID="{CC071F1E-F719-402F-89EA-69A32DE4BCEF}" presName="horz1" presStyleCnt="0"/>
      <dgm:spPr/>
    </dgm:pt>
    <dgm:pt modelId="{E64666C9-8AD9-4D89-827B-48494732BD05}" type="pres">
      <dgm:prSet presAssocID="{CC071F1E-F719-402F-89EA-69A32DE4BCEF}" presName="tx1" presStyleLbl="revTx" presStyleIdx="9" presStyleCnt="10"/>
      <dgm:spPr/>
      <dgm:t>
        <a:bodyPr/>
        <a:lstStyle/>
        <a:p>
          <a:endParaRPr lang="sk-SK"/>
        </a:p>
      </dgm:t>
    </dgm:pt>
    <dgm:pt modelId="{22F293EC-D6BB-4E6A-8648-E73EFED474C9}" type="pres">
      <dgm:prSet presAssocID="{CC071F1E-F719-402F-89EA-69A32DE4BCEF}" presName="vert1" presStyleCnt="0"/>
      <dgm:spPr/>
    </dgm:pt>
  </dgm:ptLst>
  <dgm:cxnLst>
    <dgm:cxn modelId="{677F9DD9-6C49-479D-8C3D-0DE3FCF565A0}" type="presOf" srcId="{68AE5B31-7C23-4070-B007-7319FC91B0B4}" destId="{BDE73626-1178-451A-93BF-483A44243170}" srcOrd="0" destOrd="0" presId="urn:microsoft.com/office/officeart/2008/layout/LinedList"/>
    <dgm:cxn modelId="{CA6F3699-DB34-4690-B7D7-7B784BC73BD2}" srcId="{331DEFA8-7ED8-4C4C-8760-B802C965FB94}" destId="{8CC87519-83D8-4045-9AD2-5E1462DDB2EB}" srcOrd="1" destOrd="0" parTransId="{8EAC1CAB-DC57-4881-9F1E-7125326097C0}" sibTransId="{5EA86619-C201-4496-8AF2-C794D7ADAD0C}"/>
    <dgm:cxn modelId="{8BB25E83-B687-4195-BC61-896FDE1F289E}" type="presOf" srcId="{8CC87519-83D8-4045-9AD2-5E1462DDB2EB}" destId="{7A97E450-0DEE-4B54-B56B-BFD5D417CF77}" srcOrd="0" destOrd="0" presId="urn:microsoft.com/office/officeart/2008/layout/LinedList"/>
    <dgm:cxn modelId="{648B78EC-329D-42B9-950B-0AA524ACD9FA}" type="presOf" srcId="{65391AB5-9558-41D9-916A-C6DD9C44930E}" destId="{7C0C827C-FD20-4D1F-9506-2A5F4876BBB0}" srcOrd="0" destOrd="0" presId="urn:microsoft.com/office/officeart/2008/layout/LinedList"/>
    <dgm:cxn modelId="{C67497C2-0217-4625-A7EE-BD062829A591}" type="presOf" srcId="{DA8450D6-29CD-4AB5-B8D4-3C0F82D82154}" destId="{72BC9511-226C-4C60-9728-4FFE5EE4D706}" srcOrd="0" destOrd="0" presId="urn:microsoft.com/office/officeart/2008/layout/LinedList"/>
    <dgm:cxn modelId="{BA4E9C8C-DE64-4005-A713-2C84FC96D661}" srcId="{331DEFA8-7ED8-4C4C-8760-B802C965FB94}" destId="{F871764F-AECC-41F0-A67C-792B698F3118}" srcOrd="7" destOrd="0" parTransId="{71A5A43D-A737-466F-B0F0-634529D5AED2}" sibTransId="{48B50A3A-F2ED-40BB-87C2-A5B5B659CBD8}"/>
    <dgm:cxn modelId="{35306464-6F26-400A-82AB-6940310DC621}" type="presOf" srcId="{CC071F1E-F719-402F-89EA-69A32DE4BCEF}" destId="{E64666C9-8AD9-4D89-827B-48494732BD05}" srcOrd="0" destOrd="0" presId="urn:microsoft.com/office/officeart/2008/layout/LinedList"/>
    <dgm:cxn modelId="{0502673D-53AC-4842-B554-F76E3BC997EF}" type="presOf" srcId="{1447E936-A3E0-4876-B0A2-6274F50230B8}" destId="{5F695A30-32AD-42D1-AB4F-730CE2CDC9FB}" srcOrd="0" destOrd="0" presId="urn:microsoft.com/office/officeart/2008/layout/LinedList"/>
    <dgm:cxn modelId="{388119F8-B348-4DC3-875D-E53045997A0A}" srcId="{331DEFA8-7ED8-4C4C-8760-B802C965FB94}" destId="{68AE5B31-7C23-4070-B007-7319FC91B0B4}" srcOrd="4" destOrd="0" parTransId="{EF6DE3B4-D199-42CC-A43E-17A2745B8F66}" sibTransId="{24724CF3-3F1A-4F09-B76D-0BA60026173D}"/>
    <dgm:cxn modelId="{6CEBA3AE-7D4F-4678-AE48-F0B597B48376}" srcId="{331DEFA8-7ED8-4C4C-8760-B802C965FB94}" destId="{65391AB5-9558-41D9-916A-C6DD9C44930E}" srcOrd="5" destOrd="0" parTransId="{B6AE5F3F-E58F-422B-AC1B-7B91F72734BF}" sibTransId="{2A6931F9-483F-45A2-87AD-D4ED346F3146}"/>
    <dgm:cxn modelId="{1C7C1E79-C680-44A8-865B-495727A51521}" type="presOf" srcId="{331DEFA8-7ED8-4C4C-8760-B802C965FB94}" destId="{0E8FFB63-DF4B-45C6-97B5-651A69B7CE80}" srcOrd="0" destOrd="0" presId="urn:microsoft.com/office/officeart/2008/layout/LinedList"/>
    <dgm:cxn modelId="{D6FD5908-BF67-49AA-902A-C6D61795A092}" srcId="{331DEFA8-7ED8-4C4C-8760-B802C965FB94}" destId="{1447E936-A3E0-4876-B0A2-6274F50230B8}" srcOrd="2" destOrd="0" parTransId="{DFD3AB74-386F-4975-9211-55E3D42485B5}" sibTransId="{7011D8BC-A6E1-4F05-8543-912995C2AAB2}"/>
    <dgm:cxn modelId="{7ED2F451-FEDD-4776-B37B-5236FBE78C06}" srcId="{331DEFA8-7ED8-4C4C-8760-B802C965FB94}" destId="{5203FC9B-D148-4833-93E1-F26B799B3450}" srcOrd="6" destOrd="0" parTransId="{2C85871C-1623-4638-8BA4-3AE42003AD46}" sibTransId="{25AD9CF1-1EA6-45D3-A89A-0C098C2800D8}"/>
    <dgm:cxn modelId="{D6F8A42B-1950-4DE0-97A6-126A5CBA3837}" srcId="{331DEFA8-7ED8-4C4C-8760-B802C965FB94}" destId="{DA8450D6-29CD-4AB5-B8D4-3C0F82D82154}" srcOrd="8" destOrd="0" parTransId="{6C5BFA04-4C92-447D-B928-296A4E2C1264}" sibTransId="{44D0CC9C-6D81-4430-84EB-C5A4F1F4EF9F}"/>
    <dgm:cxn modelId="{2EC8AF07-842E-4033-8192-B2A16C934F67}" srcId="{331DEFA8-7ED8-4C4C-8760-B802C965FB94}" destId="{CC071F1E-F719-402F-89EA-69A32DE4BCEF}" srcOrd="9" destOrd="0" parTransId="{5289821D-1261-4521-B653-A428DDED1863}" sibTransId="{3545679C-7AB5-4CCD-80E2-AA6F83DB66DA}"/>
    <dgm:cxn modelId="{4BFAB996-C448-4757-8C25-1CE30A827850}" type="presOf" srcId="{78A15CBB-D512-4FE5-B0CE-A210E8481ED8}" destId="{E35E3698-6A76-4FF3-88E8-92F6E675D130}" srcOrd="0" destOrd="0" presId="urn:microsoft.com/office/officeart/2008/layout/LinedList"/>
    <dgm:cxn modelId="{0F1658E6-37B2-45A7-8DD6-C2E5A38DBEAE}" type="presOf" srcId="{AA17CA04-8EBC-4B74-A8CD-68E4689D6F34}" destId="{431E1862-2E24-48DA-9EEA-D6A4D17D4894}" srcOrd="0" destOrd="0" presId="urn:microsoft.com/office/officeart/2008/layout/LinedList"/>
    <dgm:cxn modelId="{912D5A0B-469A-4131-A62D-C82CFD1898DE}" type="presOf" srcId="{F871764F-AECC-41F0-A67C-792B698F3118}" destId="{3F286106-21B6-4FF5-B992-16F0D60D77CF}" srcOrd="0" destOrd="0" presId="urn:microsoft.com/office/officeart/2008/layout/LinedList"/>
    <dgm:cxn modelId="{132F6D76-1231-466F-9A1A-3DF314250A47}" type="presOf" srcId="{5203FC9B-D148-4833-93E1-F26B799B3450}" destId="{9FB0E981-B6CB-43DA-94C4-D30617B66302}" srcOrd="0" destOrd="0" presId="urn:microsoft.com/office/officeart/2008/layout/LinedList"/>
    <dgm:cxn modelId="{92A2FF9A-C890-4261-9C70-070904B131BE}" srcId="{331DEFA8-7ED8-4C4C-8760-B802C965FB94}" destId="{AA17CA04-8EBC-4B74-A8CD-68E4689D6F34}" srcOrd="0" destOrd="0" parTransId="{0C402AAD-C582-4CC5-B728-9E38B2551F00}" sibTransId="{93AE9612-0E5D-46D2-BEF7-06689E59733B}"/>
    <dgm:cxn modelId="{D99F5942-6C05-455A-B2AD-537A4013C0DF}" srcId="{331DEFA8-7ED8-4C4C-8760-B802C965FB94}" destId="{78A15CBB-D512-4FE5-B0CE-A210E8481ED8}" srcOrd="3" destOrd="0" parTransId="{94473C27-5304-4F45-89A1-6068BC678277}" sibTransId="{599F6312-A210-440C-8D9C-A2D5DD73AA2B}"/>
    <dgm:cxn modelId="{3C5FC924-5908-4715-AFD6-371215736C2F}" type="presParOf" srcId="{0E8FFB63-DF4B-45C6-97B5-651A69B7CE80}" destId="{45B52808-F01E-49CE-9CF0-5378507FB6CF}" srcOrd="0" destOrd="0" presId="urn:microsoft.com/office/officeart/2008/layout/LinedList"/>
    <dgm:cxn modelId="{D5B859F4-8062-432B-8187-62E78EBA20F2}" type="presParOf" srcId="{0E8FFB63-DF4B-45C6-97B5-651A69B7CE80}" destId="{44E5C61B-D4F6-4AF1-BB13-9EC501830201}" srcOrd="1" destOrd="0" presId="urn:microsoft.com/office/officeart/2008/layout/LinedList"/>
    <dgm:cxn modelId="{531C02F5-2970-4E8D-8C31-4B326D6DE370}" type="presParOf" srcId="{44E5C61B-D4F6-4AF1-BB13-9EC501830201}" destId="{431E1862-2E24-48DA-9EEA-D6A4D17D4894}" srcOrd="0" destOrd="0" presId="urn:microsoft.com/office/officeart/2008/layout/LinedList"/>
    <dgm:cxn modelId="{34E96CEF-0DD8-4943-857D-AEBD222BDA3D}" type="presParOf" srcId="{44E5C61B-D4F6-4AF1-BB13-9EC501830201}" destId="{02BEA077-003C-46B3-949C-3D877AA7B940}" srcOrd="1" destOrd="0" presId="urn:microsoft.com/office/officeart/2008/layout/LinedList"/>
    <dgm:cxn modelId="{249901B1-406B-4622-8F3C-4DFB0319D98A}" type="presParOf" srcId="{0E8FFB63-DF4B-45C6-97B5-651A69B7CE80}" destId="{47AF950F-4B93-466B-86A9-B3BF543A255E}" srcOrd="2" destOrd="0" presId="urn:microsoft.com/office/officeart/2008/layout/LinedList"/>
    <dgm:cxn modelId="{BF54E53A-CF2A-4FF4-8908-289692A58465}" type="presParOf" srcId="{0E8FFB63-DF4B-45C6-97B5-651A69B7CE80}" destId="{CD3A1AEF-22E4-451F-B957-5CD60A67B370}" srcOrd="3" destOrd="0" presId="urn:microsoft.com/office/officeart/2008/layout/LinedList"/>
    <dgm:cxn modelId="{B4EA0121-795A-4A78-914F-F9E83A904889}" type="presParOf" srcId="{CD3A1AEF-22E4-451F-B957-5CD60A67B370}" destId="{7A97E450-0DEE-4B54-B56B-BFD5D417CF77}" srcOrd="0" destOrd="0" presId="urn:microsoft.com/office/officeart/2008/layout/LinedList"/>
    <dgm:cxn modelId="{19FA026D-EDF2-435D-83FB-67920120CD79}" type="presParOf" srcId="{CD3A1AEF-22E4-451F-B957-5CD60A67B370}" destId="{51A2D8BC-30FF-40DD-BE71-F49D4B213914}" srcOrd="1" destOrd="0" presId="urn:microsoft.com/office/officeart/2008/layout/LinedList"/>
    <dgm:cxn modelId="{470A44F4-D338-42C8-B4AD-530BE022EAD9}" type="presParOf" srcId="{0E8FFB63-DF4B-45C6-97B5-651A69B7CE80}" destId="{F54CABA9-2074-4EB2-BB78-9B6717B36277}" srcOrd="4" destOrd="0" presId="urn:microsoft.com/office/officeart/2008/layout/LinedList"/>
    <dgm:cxn modelId="{47A66327-81F2-4912-909B-03CFB2848C8D}" type="presParOf" srcId="{0E8FFB63-DF4B-45C6-97B5-651A69B7CE80}" destId="{F4CDC2F8-1BB5-43FD-8C97-1555E119F536}" srcOrd="5" destOrd="0" presId="urn:microsoft.com/office/officeart/2008/layout/LinedList"/>
    <dgm:cxn modelId="{423E0B27-B7C8-4C10-8149-FE633144F6D1}" type="presParOf" srcId="{F4CDC2F8-1BB5-43FD-8C97-1555E119F536}" destId="{5F695A30-32AD-42D1-AB4F-730CE2CDC9FB}" srcOrd="0" destOrd="0" presId="urn:microsoft.com/office/officeart/2008/layout/LinedList"/>
    <dgm:cxn modelId="{1753D519-36C8-4B44-80B3-CE9C08E84E75}" type="presParOf" srcId="{F4CDC2F8-1BB5-43FD-8C97-1555E119F536}" destId="{2C269376-8C57-4B07-AC0F-97A1DC3EC7DF}" srcOrd="1" destOrd="0" presId="urn:microsoft.com/office/officeart/2008/layout/LinedList"/>
    <dgm:cxn modelId="{9486B0AE-955F-4D6F-AD7C-410308A52937}" type="presParOf" srcId="{0E8FFB63-DF4B-45C6-97B5-651A69B7CE80}" destId="{41CEB58B-1EDE-4D7F-B7FA-692833D9C30A}" srcOrd="6" destOrd="0" presId="urn:microsoft.com/office/officeart/2008/layout/LinedList"/>
    <dgm:cxn modelId="{62DE17B7-16B1-452D-AEC2-0783B0FFF862}" type="presParOf" srcId="{0E8FFB63-DF4B-45C6-97B5-651A69B7CE80}" destId="{E5DB9B6C-101C-4E32-81B1-7D161EEE88A7}" srcOrd="7" destOrd="0" presId="urn:microsoft.com/office/officeart/2008/layout/LinedList"/>
    <dgm:cxn modelId="{6CC9FF51-AFB1-4759-94ED-582F0BD48C38}" type="presParOf" srcId="{E5DB9B6C-101C-4E32-81B1-7D161EEE88A7}" destId="{E35E3698-6A76-4FF3-88E8-92F6E675D130}" srcOrd="0" destOrd="0" presId="urn:microsoft.com/office/officeart/2008/layout/LinedList"/>
    <dgm:cxn modelId="{87E32337-6C30-4B18-A7E2-EF456648985A}" type="presParOf" srcId="{E5DB9B6C-101C-4E32-81B1-7D161EEE88A7}" destId="{52F6ECA7-ABC5-4AC3-90D6-FD212361ED87}" srcOrd="1" destOrd="0" presId="urn:microsoft.com/office/officeart/2008/layout/LinedList"/>
    <dgm:cxn modelId="{88670EC4-0395-41F5-9FD8-3DA5E690D877}" type="presParOf" srcId="{0E8FFB63-DF4B-45C6-97B5-651A69B7CE80}" destId="{5C1D3C49-3025-4A11-A4A4-B90BC0F81610}" srcOrd="8" destOrd="0" presId="urn:microsoft.com/office/officeart/2008/layout/LinedList"/>
    <dgm:cxn modelId="{FD5918BD-5BDE-4BC8-B706-256E7C416791}" type="presParOf" srcId="{0E8FFB63-DF4B-45C6-97B5-651A69B7CE80}" destId="{39C4A15A-CEC2-4D12-926A-8F4710263523}" srcOrd="9" destOrd="0" presId="urn:microsoft.com/office/officeart/2008/layout/LinedList"/>
    <dgm:cxn modelId="{C6C5B264-EA8A-4139-A37E-739CACA762A2}" type="presParOf" srcId="{39C4A15A-CEC2-4D12-926A-8F4710263523}" destId="{BDE73626-1178-451A-93BF-483A44243170}" srcOrd="0" destOrd="0" presId="urn:microsoft.com/office/officeart/2008/layout/LinedList"/>
    <dgm:cxn modelId="{BE33B13D-ABDE-4489-97D2-2FE2C0BE6B23}" type="presParOf" srcId="{39C4A15A-CEC2-4D12-926A-8F4710263523}" destId="{4A91A66A-F8F7-4C8B-AFE1-018614FCDFFF}" srcOrd="1" destOrd="0" presId="urn:microsoft.com/office/officeart/2008/layout/LinedList"/>
    <dgm:cxn modelId="{63E34543-71ED-46D7-8B1C-33FB282C777F}" type="presParOf" srcId="{0E8FFB63-DF4B-45C6-97B5-651A69B7CE80}" destId="{380355C9-E753-4B3D-84E1-92C9C0334C54}" srcOrd="10" destOrd="0" presId="urn:microsoft.com/office/officeart/2008/layout/LinedList"/>
    <dgm:cxn modelId="{560EB356-8353-4004-A26F-CF3196AEE3DF}" type="presParOf" srcId="{0E8FFB63-DF4B-45C6-97B5-651A69B7CE80}" destId="{D0805BE1-6E5B-4C0C-8ECB-B9FE8026BECF}" srcOrd="11" destOrd="0" presId="urn:microsoft.com/office/officeart/2008/layout/LinedList"/>
    <dgm:cxn modelId="{85D04F8B-AFB3-4F73-ABC5-0E93BC026EB2}" type="presParOf" srcId="{D0805BE1-6E5B-4C0C-8ECB-B9FE8026BECF}" destId="{7C0C827C-FD20-4D1F-9506-2A5F4876BBB0}" srcOrd="0" destOrd="0" presId="urn:microsoft.com/office/officeart/2008/layout/LinedList"/>
    <dgm:cxn modelId="{9884C59E-6650-46D3-A71F-C840AA02CB51}" type="presParOf" srcId="{D0805BE1-6E5B-4C0C-8ECB-B9FE8026BECF}" destId="{24F801E3-8180-41B7-A771-E368384027C3}" srcOrd="1" destOrd="0" presId="urn:microsoft.com/office/officeart/2008/layout/LinedList"/>
    <dgm:cxn modelId="{E5C15B35-BD46-430A-BED4-4BB3056678CD}" type="presParOf" srcId="{0E8FFB63-DF4B-45C6-97B5-651A69B7CE80}" destId="{55DCBCCA-4D81-499F-9FA3-F51C268D0FCE}" srcOrd="12" destOrd="0" presId="urn:microsoft.com/office/officeart/2008/layout/LinedList"/>
    <dgm:cxn modelId="{8E7D353A-A250-485B-BCA2-92CD30E80045}" type="presParOf" srcId="{0E8FFB63-DF4B-45C6-97B5-651A69B7CE80}" destId="{3B63F394-FB62-44BE-B0C7-62ECC6F6671D}" srcOrd="13" destOrd="0" presId="urn:microsoft.com/office/officeart/2008/layout/LinedList"/>
    <dgm:cxn modelId="{396BC6A9-DE90-4BC1-A207-8B23208218A2}" type="presParOf" srcId="{3B63F394-FB62-44BE-B0C7-62ECC6F6671D}" destId="{9FB0E981-B6CB-43DA-94C4-D30617B66302}" srcOrd="0" destOrd="0" presId="urn:microsoft.com/office/officeart/2008/layout/LinedList"/>
    <dgm:cxn modelId="{D0C283AF-5F0F-460A-831F-03C5F5B25D5E}" type="presParOf" srcId="{3B63F394-FB62-44BE-B0C7-62ECC6F6671D}" destId="{A0C1ED74-3847-4520-B1D4-74EBBB9FFC6A}" srcOrd="1" destOrd="0" presId="urn:microsoft.com/office/officeart/2008/layout/LinedList"/>
    <dgm:cxn modelId="{A15DE466-CD4B-4CCE-8054-0AD7235216F3}" type="presParOf" srcId="{0E8FFB63-DF4B-45C6-97B5-651A69B7CE80}" destId="{54BFE469-202D-4166-A790-3E080975FDC9}" srcOrd="14" destOrd="0" presId="urn:microsoft.com/office/officeart/2008/layout/LinedList"/>
    <dgm:cxn modelId="{4BACB5EA-A1AF-4AB6-84A6-5575DA8FAD04}" type="presParOf" srcId="{0E8FFB63-DF4B-45C6-97B5-651A69B7CE80}" destId="{E288DD8B-29E6-4E05-838E-DF283DB36F57}" srcOrd="15" destOrd="0" presId="urn:microsoft.com/office/officeart/2008/layout/LinedList"/>
    <dgm:cxn modelId="{0B97FA1A-CCBF-4A66-BA5C-9652E852FF4C}" type="presParOf" srcId="{E288DD8B-29E6-4E05-838E-DF283DB36F57}" destId="{3F286106-21B6-4FF5-B992-16F0D60D77CF}" srcOrd="0" destOrd="0" presId="urn:microsoft.com/office/officeart/2008/layout/LinedList"/>
    <dgm:cxn modelId="{C91CBF1E-088C-474F-86CE-48B9F2802BA7}" type="presParOf" srcId="{E288DD8B-29E6-4E05-838E-DF283DB36F57}" destId="{30251B03-F747-4502-A052-A7597D08E0E8}" srcOrd="1" destOrd="0" presId="urn:microsoft.com/office/officeart/2008/layout/LinedList"/>
    <dgm:cxn modelId="{D1F34188-99F9-4F7B-8B94-594D4D0CCFFC}" type="presParOf" srcId="{0E8FFB63-DF4B-45C6-97B5-651A69B7CE80}" destId="{9D3D098F-DDAB-4FD1-B74D-FAE618CE5785}" srcOrd="16" destOrd="0" presId="urn:microsoft.com/office/officeart/2008/layout/LinedList"/>
    <dgm:cxn modelId="{4AC4335D-9467-46F4-A04C-F98D7E7C798F}" type="presParOf" srcId="{0E8FFB63-DF4B-45C6-97B5-651A69B7CE80}" destId="{617E74B7-7DCF-4404-AD1F-5FCC15CAFE3C}" srcOrd="17" destOrd="0" presId="urn:microsoft.com/office/officeart/2008/layout/LinedList"/>
    <dgm:cxn modelId="{3BE5E5FE-B07D-4B98-A03C-8AAD7E534419}" type="presParOf" srcId="{617E74B7-7DCF-4404-AD1F-5FCC15CAFE3C}" destId="{72BC9511-226C-4C60-9728-4FFE5EE4D706}" srcOrd="0" destOrd="0" presId="urn:microsoft.com/office/officeart/2008/layout/LinedList"/>
    <dgm:cxn modelId="{A4F778CD-9B6C-4E4F-9F82-B016D1C40EDA}" type="presParOf" srcId="{617E74B7-7DCF-4404-AD1F-5FCC15CAFE3C}" destId="{3A9A0977-E414-4D4A-A5F3-D2D045C29DB6}" srcOrd="1" destOrd="0" presId="urn:microsoft.com/office/officeart/2008/layout/LinedList"/>
    <dgm:cxn modelId="{33D3DBC4-A967-4710-AE60-B22723C29274}" type="presParOf" srcId="{0E8FFB63-DF4B-45C6-97B5-651A69B7CE80}" destId="{D831F9D9-5054-4373-A582-E82DDA086D37}" srcOrd="18" destOrd="0" presId="urn:microsoft.com/office/officeart/2008/layout/LinedList"/>
    <dgm:cxn modelId="{10A5C94A-86C6-4BA7-8D10-E0969F6CE1B3}" type="presParOf" srcId="{0E8FFB63-DF4B-45C6-97B5-651A69B7CE80}" destId="{40CC6275-D1E0-42D2-B71B-79BD87C6A995}" srcOrd="19" destOrd="0" presId="urn:microsoft.com/office/officeart/2008/layout/LinedList"/>
    <dgm:cxn modelId="{F3E62D4F-991B-477D-A416-AA0CE4E448BF}" type="presParOf" srcId="{40CC6275-D1E0-42D2-B71B-79BD87C6A995}" destId="{E64666C9-8AD9-4D89-827B-48494732BD05}" srcOrd="0" destOrd="0" presId="urn:microsoft.com/office/officeart/2008/layout/LinedList"/>
    <dgm:cxn modelId="{9AB7E199-99EB-49EC-85B6-2397CF2B5408}" type="presParOf" srcId="{40CC6275-D1E0-42D2-B71B-79BD87C6A995}" destId="{22F293EC-D6BB-4E6A-8648-E73EFED474C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0FA666F-4DC1-4024-BAEF-1FEFAB5B4306}" type="doc">
      <dgm:prSet loTypeId="urn:microsoft.com/office/officeart/2008/layout/LinedList" loCatId="list" qsTypeId="urn:microsoft.com/office/officeart/2005/8/quickstyle/simple1" qsCatId="simple" csTypeId="urn:microsoft.com/office/officeart/2005/8/colors/colorful1#8" csCatId="colorful" phldr="1"/>
      <dgm:spPr/>
      <dgm:t>
        <a:bodyPr/>
        <a:lstStyle/>
        <a:p>
          <a:endParaRPr lang="sk-SK"/>
        </a:p>
      </dgm:t>
    </dgm:pt>
    <dgm:pt modelId="{B92F4813-86A8-45FB-93C0-1E9A7FC109A5}">
      <dgm:prSet/>
      <dgm:spPr/>
      <dgm:t>
        <a:bodyPr/>
        <a:lstStyle/>
        <a:p>
          <a:r>
            <a:rPr lang="sk-SK" b="1"/>
            <a:t>Juraj Blanár</a:t>
          </a:r>
          <a:r>
            <a:rPr lang="sk-SK"/>
            <a:t> - poslanec Národnej rady Slovenskej republiky a bývalý predseda Žilinského samosprávneho kraja</a:t>
          </a:r>
        </a:p>
      </dgm:t>
    </dgm:pt>
    <dgm:pt modelId="{D6C20BA1-0AFA-4BA2-855A-375113889760}" type="parTrans" cxnId="{C0FD2567-2C33-410F-A7BF-F97202DF9F57}">
      <dgm:prSet/>
      <dgm:spPr/>
      <dgm:t>
        <a:bodyPr/>
        <a:lstStyle/>
        <a:p>
          <a:endParaRPr lang="sk-SK"/>
        </a:p>
      </dgm:t>
    </dgm:pt>
    <dgm:pt modelId="{EC7EB643-7E90-49D8-ABAA-A88E43449B08}" type="sibTrans" cxnId="{C0FD2567-2C33-410F-A7BF-F97202DF9F57}">
      <dgm:prSet/>
      <dgm:spPr/>
      <dgm:t>
        <a:bodyPr/>
        <a:lstStyle/>
        <a:p>
          <a:endParaRPr lang="sk-SK"/>
        </a:p>
      </dgm:t>
    </dgm:pt>
    <dgm:pt modelId="{B87793FA-88B4-4481-B3FB-4C06549FFD05}">
      <dgm:prSet/>
      <dgm:spPr/>
      <dgm:t>
        <a:bodyPr/>
        <a:lstStyle/>
        <a:p>
          <a:r>
            <a:rPr lang="sk-SK" b="1"/>
            <a:t>Zdenko Trebuľa – </a:t>
          </a:r>
          <a:r>
            <a:rPr lang="sk-SK"/>
            <a:t>politik, bývalý primátor Košíc a bývalý predseda Košického samosprávneho kraja</a:t>
          </a:r>
        </a:p>
      </dgm:t>
    </dgm:pt>
    <dgm:pt modelId="{7CC9FA9C-56D8-4E31-8E1C-3D766F3DF37F}" type="parTrans" cxnId="{A49AEB8D-C4C0-463C-A7D0-742B94F7BFBE}">
      <dgm:prSet/>
      <dgm:spPr/>
      <dgm:t>
        <a:bodyPr/>
        <a:lstStyle/>
        <a:p>
          <a:endParaRPr lang="sk-SK"/>
        </a:p>
      </dgm:t>
    </dgm:pt>
    <dgm:pt modelId="{55B1D33B-0208-4CB0-BFB5-E1C5C532C3B2}" type="sibTrans" cxnId="{A49AEB8D-C4C0-463C-A7D0-742B94F7BFBE}">
      <dgm:prSet/>
      <dgm:spPr/>
      <dgm:t>
        <a:bodyPr/>
        <a:lstStyle/>
        <a:p>
          <a:endParaRPr lang="sk-SK"/>
        </a:p>
      </dgm:t>
    </dgm:pt>
    <dgm:pt modelId="{8D5EF03B-B4CD-4AFD-8AC3-DDC8C5DE1DC8}">
      <dgm:prSet/>
      <dgm:spPr/>
      <dgm:t>
        <a:bodyPr/>
        <a:lstStyle/>
        <a:p>
          <a:r>
            <a:rPr lang="sk-SK" b="1"/>
            <a:t>Peter Gajdoš </a:t>
          </a:r>
          <a:r>
            <a:rPr lang="sk-SK"/>
            <a:t>– generál vv., bývalý minister obrany, čestný predseda Klubu generálov</a:t>
          </a:r>
        </a:p>
      </dgm:t>
    </dgm:pt>
    <dgm:pt modelId="{EBDE6456-E618-4C74-8543-6950D30A66EA}" type="parTrans" cxnId="{557734A9-28E0-479C-A750-623C9502708C}">
      <dgm:prSet/>
      <dgm:spPr/>
      <dgm:t>
        <a:bodyPr/>
        <a:lstStyle/>
        <a:p>
          <a:endParaRPr lang="sk-SK"/>
        </a:p>
      </dgm:t>
    </dgm:pt>
    <dgm:pt modelId="{89A1F370-4CA3-4F55-85CE-88624CF3A9F0}" type="sibTrans" cxnId="{557734A9-28E0-479C-A750-623C9502708C}">
      <dgm:prSet/>
      <dgm:spPr/>
      <dgm:t>
        <a:bodyPr/>
        <a:lstStyle/>
        <a:p>
          <a:endParaRPr lang="sk-SK"/>
        </a:p>
      </dgm:t>
    </dgm:pt>
    <dgm:pt modelId="{D1EC93D7-1C2D-40F0-91B7-28133F5B48E3}">
      <dgm:prSet/>
      <dgm:spPr/>
      <dgm:t>
        <a:bodyPr/>
        <a:lstStyle/>
        <a:p>
          <a:r>
            <a:rPr lang="sk-SK" b="1" dirty="0"/>
            <a:t>Roman </a:t>
          </a:r>
          <a:r>
            <a:rPr lang="sk-SK" b="1" dirty="0" err="1"/>
            <a:t>Malatinec</a:t>
          </a:r>
          <a:r>
            <a:rPr lang="sk-SK" b="1" dirty="0"/>
            <a:t> – </a:t>
          </a:r>
          <a:r>
            <a:rPr lang="sk-SK" dirty="0"/>
            <a:t>folklorista, podpredseda Banskobystrického samosprávneho kraja</a:t>
          </a:r>
        </a:p>
      </dgm:t>
    </dgm:pt>
    <dgm:pt modelId="{29894C77-AD96-4045-806D-1F7B3C0127E0}" type="parTrans" cxnId="{69A19AD4-1396-4537-8354-73618C100364}">
      <dgm:prSet/>
      <dgm:spPr/>
      <dgm:t>
        <a:bodyPr/>
        <a:lstStyle/>
        <a:p>
          <a:endParaRPr lang="sk-SK"/>
        </a:p>
      </dgm:t>
    </dgm:pt>
    <dgm:pt modelId="{22C1A4D7-F352-45FB-AE76-A1C48332A902}" type="sibTrans" cxnId="{69A19AD4-1396-4537-8354-73618C100364}">
      <dgm:prSet/>
      <dgm:spPr/>
      <dgm:t>
        <a:bodyPr/>
        <a:lstStyle/>
        <a:p>
          <a:endParaRPr lang="sk-SK"/>
        </a:p>
      </dgm:t>
    </dgm:pt>
    <dgm:pt modelId="{563B17F9-ABB0-4E0C-B200-A3272FA1F88B}">
      <dgm:prSet/>
      <dgm:spPr/>
      <dgm:t>
        <a:bodyPr/>
        <a:lstStyle/>
        <a:p>
          <a:r>
            <a:rPr lang="sk-SK" b="1"/>
            <a:t>Jozef Ráž – </a:t>
          </a:r>
          <a:r>
            <a:rPr lang="sk-SK"/>
            <a:t>spevák</a:t>
          </a:r>
        </a:p>
      </dgm:t>
    </dgm:pt>
    <dgm:pt modelId="{E7535166-D095-45F6-BD5C-740C8368CF5F}" type="parTrans" cxnId="{33F613BF-5487-4B47-A06C-06D741C7E68E}">
      <dgm:prSet/>
      <dgm:spPr/>
      <dgm:t>
        <a:bodyPr/>
        <a:lstStyle/>
        <a:p>
          <a:endParaRPr lang="sk-SK"/>
        </a:p>
      </dgm:t>
    </dgm:pt>
    <dgm:pt modelId="{DB8336D5-4424-43EE-A294-70845552E8CD}" type="sibTrans" cxnId="{33F613BF-5487-4B47-A06C-06D741C7E68E}">
      <dgm:prSet/>
      <dgm:spPr/>
      <dgm:t>
        <a:bodyPr/>
        <a:lstStyle/>
        <a:p>
          <a:endParaRPr lang="sk-SK"/>
        </a:p>
      </dgm:t>
    </dgm:pt>
    <dgm:pt modelId="{2F6F9D99-070D-4D90-AF3C-118200FB8E0B}">
      <dgm:prSet/>
      <dgm:spPr/>
      <dgm:t>
        <a:bodyPr/>
        <a:lstStyle/>
        <a:p>
          <a:r>
            <a:rPr lang="sk-SK" b="1"/>
            <a:t>Tomáš Lang – </a:t>
          </a:r>
          <a:r>
            <a:rPr lang="sk-SK"/>
            <a:t>historik</a:t>
          </a:r>
        </a:p>
      </dgm:t>
    </dgm:pt>
    <dgm:pt modelId="{44F4DB49-26D8-43AC-9D69-E522A4D4B47C}" type="parTrans" cxnId="{AB028CC5-386C-4061-9432-2CBC112BB0A4}">
      <dgm:prSet/>
      <dgm:spPr/>
      <dgm:t>
        <a:bodyPr/>
        <a:lstStyle/>
        <a:p>
          <a:endParaRPr lang="sk-SK"/>
        </a:p>
      </dgm:t>
    </dgm:pt>
    <dgm:pt modelId="{63323CE9-49E4-4332-855E-F3D1B1A14D2D}" type="sibTrans" cxnId="{AB028CC5-386C-4061-9432-2CBC112BB0A4}">
      <dgm:prSet/>
      <dgm:spPr/>
      <dgm:t>
        <a:bodyPr/>
        <a:lstStyle/>
        <a:p>
          <a:endParaRPr lang="sk-SK"/>
        </a:p>
      </dgm:t>
    </dgm:pt>
    <dgm:pt modelId="{C808FB8C-CBEA-49D2-A90D-6E7CEDFE976C}">
      <dgm:prSet/>
      <dgm:spPr/>
      <dgm:t>
        <a:bodyPr/>
        <a:lstStyle/>
        <a:p>
          <a:r>
            <a:rPr lang="sk-SK" b="1"/>
            <a:t>Peter Hyross – </a:t>
          </a:r>
          <a:r>
            <a:rPr lang="sk-SK"/>
            <a:t>dlhoročný riaditeľ Múzea mesta Bratislavy, bývalý predseda Zväzu múzeí na Slovensku</a:t>
          </a:r>
        </a:p>
      </dgm:t>
    </dgm:pt>
    <dgm:pt modelId="{20D722F2-B93F-44B9-B21D-90683A5E8EE4}" type="parTrans" cxnId="{7DA7155A-7C19-402F-9433-CA53F260D86E}">
      <dgm:prSet/>
      <dgm:spPr/>
      <dgm:t>
        <a:bodyPr/>
        <a:lstStyle/>
        <a:p>
          <a:endParaRPr lang="sk-SK"/>
        </a:p>
      </dgm:t>
    </dgm:pt>
    <dgm:pt modelId="{1984D499-2217-4397-891D-5937517E6C68}" type="sibTrans" cxnId="{7DA7155A-7C19-402F-9433-CA53F260D86E}">
      <dgm:prSet/>
      <dgm:spPr/>
      <dgm:t>
        <a:bodyPr/>
        <a:lstStyle/>
        <a:p>
          <a:endParaRPr lang="sk-SK"/>
        </a:p>
      </dgm:t>
    </dgm:pt>
    <dgm:pt modelId="{100302C4-7101-4199-A9DB-BAA4938EA279}">
      <dgm:prSet/>
      <dgm:spPr/>
      <dgm:t>
        <a:bodyPr/>
        <a:lstStyle/>
        <a:p>
          <a:r>
            <a:rPr lang="sk-SK" b="1"/>
            <a:t>Vladimír Kyseľ – </a:t>
          </a:r>
          <a:r>
            <a:rPr lang="sk-SK"/>
            <a:t>SĽUK, Centrum pre tradičnú ľudovú kultúru</a:t>
          </a:r>
        </a:p>
      </dgm:t>
    </dgm:pt>
    <dgm:pt modelId="{703621D2-826C-48A5-9314-B761A0089627}" type="parTrans" cxnId="{20835935-7187-49C1-8CA4-9E3EA66656A9}">
      <dgm:prSet/>
      <dgm:spPr/>
      <dgm:t>
        <a:bodyPr/>
        <a:lstStyle/>
        <a:p>
          <a:endParaRPr lang="sk-SK"/>
        </a:p>
      </dgm:t>
    </dgm:pt>
    <dgm:pt modelId="{8D58EDF8-0A14-48DB-BB78-BF34D50BE602}" type="sibTrans" cxnId="{20835935-7187-49C1-8CA4-9E3EA66656A9}">
      <dgm:prSet/>
      <dgm:spPr/>
      <dgm:t>
        <a:bodyPr/>
        <a:lstStyle/>
        <a:p>
          <a:endParaRPr lang="sk-SK"/>
        </a:p>
      </dgm:t>
    </dgm:pt>
    <dgm:pt modelId="{5785527F-603D-45F7-8756-06F0867EAB6E}">
      <dgm:prSet/>
      <dgm:spPr/>
      <dgm:t>
        <a:bodyPr/>
        <a:lstStyle/>
        <a:p>
          <a:r>
            <a:rPr lang="sk-SK" b="1"/>
            <a:t>Zuzana Krempaská</a:t>
          </a:r>
          <a:r>
            <a:rPr lang="sk-SK"/>
            <a:t> – riaditeľka Múzea Spiša</a:t>
          </a:r>
        </a:p>
      </dgm:t>
    </dgm:pt>
    <dgm:pt modelId="{2EFB05C7-79E4-402E-83B6-D57E244DCBC9}" type="parTrans" cxnId="{16D3BF90-A923-40C3-A51B-88F82A9969C9}">
      <dgm:prSet/>
      <dgm:spPr/>
      <dgm:t>
        <a:bodyPr/>
        <a:lstStyle/>
        <a:p>
          <a:endParaRPr lang="sk-SK"/>
        </a:p>
      </dgm:t>
    </dgm:pt>
    <dgm:pt modelId="{DD629EA5-2F5F-4EFE-AF7C-173B6B695681}" type="sibTrans" cxnId="{16D3BF90-A923-40C3-A51B-88F82A9969C9}">
      <dgm:prSet/>
      <dgm:spPr/>
      <dgm:t>
        <a:bodyPr/>
        <a:lstStyle/>
        <a:p>
          <a:endParaRPr lang="sk-SK"/>
        </a:p>
      </dgm:t>
    </dgm:pt>
    <dgm:pt modelId="{5DC39E93-6D78-4420-A275-46E31FD72E8D}">
      <dgm:prSet/>
      <dgm:spPr/>
      <dgm:t>
        <a:bodyPr/>
        <a:lstStyle/>
        <a:p>
          <a:r>
            <a:rPr lang="sk-SK" b="1" dirty="0"/>
            <a:t>Milan </a:t>
          </a:r>
          <a:r>
            <a:rPr lang="sk-SK" b="1" dirty="0" err="1"/>
            <a:t>Rybecký</a:t>
          </a:r>
          <a:r>
            <a:rPr lang="sk-SK" b="1" dirty="0"/>
            <a:t> – </a:t>
          </a:r>
          <a:r>
            <a:rPr lang="sk-SK" dirty="0"/>
            <a:t>dlhoročný námestník riaditeľa Slovenského národného múzea a štatutárny zástupca generálneho riaditeľa</a:t>
          </a:r>
        </a:p>
      </dgm:t>
    </dgm:pt>
    <dgm:pt modelId="{1218945B-718B-498E-B700-7BD470338134}" type="parTrans" cxnId="{700CA711-E18C-4AC7-8A14-374A6E1C5A1A}">
      <dgm:prSet/>
      <dgm:spPr/>
      <dgm:t>
        <a:bodyPr/>
        <a:lstStyle/>
        <a:p>
          <a:endParaRPr lang="sk-SK"/>
        </a:p>
      </dgm:t>
    </dgm:pt>
    <dgm:pt modelId="{4ACF97ED-3526-488D-8B19-BADA84812DDC}" type="sibTrans" cxnId="{700CA711-E18C-4AC7-8A14-374A6E1C5A1A}">
      <dgm:prSet/>
      <dgm:spPr/>
      <dgm:t>
        <a:bodyPr/>
        <a:lstStyle/>
        <a:p>
          <a:endParaRPr lang="sk-SK"/>
        </a:p>
      </dgm:t>
    </dgm:pt>
    <dgm:pt modelId="{97A7A3F3-DC10-4871-A861-AC4BCDEB388B}">
      <dgm:prSet/>
      <dgm:spPr/>
      <dgm:t>
        <a:bodyPr/>
        <a:lstStyle/>
        <a:p>
          <a:r>
            <a:rPr lang="sk-SK" b="1" i="0" dirty="0"/>
            <a:t>Mgr. Marta </a:t>
          </a:r>
          <a:r>
            <a:rPr lang="sk-SK" b="1" i="0" dirty="0" err="1"/>
            <a:t>Gajdošíková</a:t>
          </a:r>
          <a:r>
            <a:rPr lang="sk-SK" b="1" i="0" dirty="0"/>
            <a:t> </a:t>
          </a:r>
          <a:r>
            <a:rPr lang="sk-SK" b="1" dirty="0"/>
            <a:t>–</a:t>
          </a:r>
          <a:r>
            <a:rPr lang="sk-SK" b="0" i="0" dirty="0"/>
            <a:t> Programová riaditeľka služby „Dvojka“ - Rozhlas a televízia Slovenska</a:t>
          </a:r>
          <a:endParaRPr lang="sk-SK" dirty="0"/>
        </a:p>
      </dgm:t>
    </dgm:pt>
    <dgm:pt modelId="{93185ED3-B3C9-4FA2-82A4-26A87A667885}" type="parTrans" cxnId="{815EEDB4-E97B-4698-8C11-D1E2D679693F}">
      <dgm:prSet/>
      <dgm:spPr/>
      <dgm:t>
        <a:bodyPr/>
        <a:lstStyle/>
        <a:p>
          <a:endParaRPr lang="sk-SK"/>
        </a:p>
      </dgm:t>
    </dgm:pt>
    <dgm:pt modelId="{58B6DBDB-E54B-47FC-A32B-40A9B87CC93F}" type="sibTrans" cxnId="{815EEDB4-E97B-4698-8C11-D1E2D679693F}">
      <dgm:prSet/>
      <dgm:spPr/>
      <dgm:t>
        <a:bodyPr/>
        <a:lstStyle/>
        <a:p>
          <a:endParaRPr lang="sk-SK"/>
        </a:p>
      </dgm:t>
    </dgm:pt>
    <dgm:pt modelId="{023752EF-D943-443E-9E24-CF38CD4091AC}">
      <dgm:prSet/>
      <dgm:spPr/>
      <dgm:t>
        <a:bodyPr/>
        <a:lstStyle/>
        <a:p>
          <a:r>
            <a:rPr lang="sk-SK" b="1" i="0" dirty="0"/>
            <a:t>Marian </a:t>
          </a:r>
          <a:r>
            <a:rPr lang="sk-SK" b="1" i="0" dirty="0" err="1"/>
            <a:t>Chudovský</a:t>
          </a:r>
          <a:r>
            <a:rPr lang="sk-SK" b="1" i="0" dirty="0"/>
            <a:t> </a:t>
          </a:r>
          <a:r>
            <a:rPr lang="sk-SK" b="1" dirty="0"/>
            <a:t>–</a:t>
          </a:r>
          <a:r>
            <a:rPr lang="sk-SK" b="0" i="0" dirty="0"/>
            <a:t> slovenský operný režisér, bývalý generálny riaditeľ Slovenského národného divadla</a:t>
          </a:r>
          <a:endParaRPr lang="sk-SK" dirty="0"/>
        </a:p>
      </dgm:t>
    </dgm:pt>
    <dgm:pt modelId="{D6EC338D-64E8-41F7-AA89-BD6B64EFF5FC}" type="parTrans" cxnId="{32D8F1A8-7179-4F21-B292-30BEB8CCF04C}">
      <dgm:prSet/>
      <dgm:spPr/>
      <dgm:t>
        <a:bodyPr/>
        <a:lstStyle/>
        <a:p>
          <a:endParaRPr lang="sk-SK"/>
        </a:p>
      </dgm:t>
    </dgm:pt>
    <dgm:pt modelId="{82320EED-5C78-4B6C-9300-227CF006FA60}" type="sibTrans" cxnId="{32D8F1A8-7179-4F21-B292-30BEB8CCF04C}">
      <dgm:prSet/>
      <dgm:spPr/>
      <dgm:t>
        <a:bodyPr/>
        <a:lstStyle/>
        <a:p>
          <a:endParaRPr lang="sk-SK"/>
        </a:p>
      </dgm:t>
    </dgm:pt>
    <dgm:pt modelId="{E4F89904-17B5-4B99-B9E0-24767E72E41E}" type="pres">
      <dgm:prSet presAssocID="{30FA666F-4DC1-4024-BAEF-1FEFAB5B430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k-SK"/>
        </a:p>
      </dgm:t>
    </dgm:pt>
    <dgm:pt modelId="{66716134-D2E2-4EEF-B1FA-EA9A5835709D}" type="pres">
      <dgm:prSet presAssocID="{B92F4813-86A8-45FB-93C0-1E9A7FC109A5}" presName="thickLine" presStyleLbl="alignNode1" presStyleIdx="0" presStyleCnt="12"/>
      <dgm:spPr/>
    </dgm:pt>
    <dgm:pt modelId="{32DEE698-1958-4EC5-8184-095B651DC7D7}" type="pres">
      <dgm:prSet presAssocID="{B92F4813-86A8-45FB-93C0-1E9A7FC109A5}" presName="horz1" presStyleCnt="0"/>
      <dgm:spPr/>
    </dgm:pt>
    <dgm:pt modelId="{107DD169-4EAE-45CD-A8EB-E7E90E0BDD1E}" type="pres">
      <dgm:prSet presAssocID="{B92F4813-86A8-45FB-93C0-1E9A7FC109A5}" presName="tx1" presStyleLbl="revTx" presStyleIdx="0" presStyleCnt="12"/>
      <dgm:spPr/>
      <dgm:t>
        <a:bodyPr/>
        <a:lstStyle/>
        <a:p>
          <a:endParaRPr lang="sk-SK"/>
        </a:p>
      </dgm:t>
    </dgm:pt>
    <dgm:pt modelId="{1CDBE218-7038-4A46-BD08-BFAE78716538}" type="pres">
      <dgm:prSet presAssocID="{B92F4813-86A8-45FB-93C0-1E9A7FC109A5}" presName="vert1" presStyleCnt="0"/>
      <dgm:spPr/>
    </dgm:pt>
    <dgm:pt modelId="{D645EB13-6FA6-4AAA-A3A4-8866DA74BB56}" type="pres">
      <dgm:prSet presAssocID="{B87793FA-88B4-4481-B3FB-4C06549FFD05}" presName="thickLine" presStyleLbl="alignNode1" presStyleIdx="1" presStyleCnt="12"/>
      <dgm:spPr/>
    </dgm:pt>
    <dgm:pt modelId="{075B78EC-360C-4C09-9D68-027EC8155ECC}" type="pres">
      <dgm:prSet presAssocID="{B87793FA-88B4-4481-B3FB-4C06549FFD05}" presName="horz1" presStyleCnt="0"/>
      <dgm:spPr/>
    </dgm:pt>
    <dgm:pt modelId="{918E7E84-215D-47A0-BD40-29A6052DD8F5}" type="pres">
      <dgm:prSet presAssocID="{B87793FA-88B4-4481-B3FB-4C06549FFD05}" presName="tx1" presStyleLbl="revTx" presStyleIdx="1" presStyleCnt="12"/>
      <dgm:spPr/>
      <dgm:t>
        <a:bodyPr/>
        <a:lstStyle/>
        <a:p>
          <a:endParaRPr lang="sk-SK"/>
        </a:p>
      </dgm:t>
    </dgm:pt>
    <dgm:pt modelId="{3D65C958-064A-4AF5-86BD-FEA5A9839211}" type="pres">
      <dgm:prSet presAssocID="{B87793FA-88B4-4481-B3FB-4C06549FFD05}" presName="vert1" presStyleCnt="0"/>
      <dgm:spPr/>
    </dgm:pt>
    <dgm:pt modelId="{EA5A230A-087A-4ECE-BB66-F667D3434925}" type="pres">
      <dgm:prSet presAssocID="{8D5EF03B-B4CD-4AFD-8AC3-DDC8C5DE1DC8}" presName="thickLine" presStyleLbl="alignNode1" presStyleIdx="2" presStyleCnt="12"/>
      <dgm:spPr/>
    </dgm:pt>
    <dgm:pt modelId="{CEB4A78B-7F72-4F78-8792-40F0F4ABB98D}" type="pres">
      <dgm:prSet presAssocID="{8D5EF03B-B4CD-4AFD-8AC3-DDC8C5DE1DC8}" presName="horz1" presStyleCnt="0"/>
      <dgm:spPr/>
    </dgm:pt>
    <dgm:pt modelId="{3391FF28-5E9C-40E3-B5F2-C1927F328F89}" type="pres">
      <dgm:prSet presAssocID="{8D5EF03B-B4CD-4AFD-8AC3-DDC8C5DE1DC8}" presName="tx1" presStyleLbl="revTx" presStyleIdx="2" presStyleCnt="12"/>
      <dgm:spPr/>
      <dgm:t>
        <a:bodyPr/>
        <a:lstStyle/>
        <a:p>
          <a:endParaRPr lang="sk-SK"/>
        </a:p>
      </dgm:t>
    </dgm:pt>
    <dgm:pt modelId="{F35076CF-6D67-4443-9D01-19FB5CFDA95C}" type="pres">
      <dgm:prSet presAssocID="{8D5EF03B-B4CD-4AFD-8AC3-DDC8C5DE1DC8}" presName="vert1" presStyleCnt="0"/>
      <dgm:spPr/>
    </dgm:pt>
    <dgm:pt modelId="{458414CB-8FA2-43C9-9521-C979C9D32BA8}" type="pres">
      <dgm:prSet presAssocID="{D1EC93D7-1C2D-40F0-91B7-28133F5B48E3}" presName="thickLine" presStyleLbl="alignNode1" presStyleIdx="3" presStyleCnt="12"/>
      <dgm:spPr/>
    </dgm:pt>
    <dgm:pt modelId="{8CF5B869-BA53-4CF3-9827-BA280ABB3223}" type="pres">
      <dgm:prSet presAssocID="{D1EC93D7-1C2D-40F0-91B7-28133F5B48E3}" presName="horz1" presStyleCnt="0"/>
      <dgm:spPr/>
    </dgm:pt>
    <dgm:pt modelId="{81D3ECD3-E5A9-4147-9C9F-4A7235F4F451}" type="pres">
      <dgm:prSet presAssocID="{D1EC93D7-1C2D-40F0-91B7-28133F5B48E3}" presName="tx1" presStyleLbl="revTx" presStyleIdx="3" presStyleCnt="12"/>
      <dgm:spPr/>
      <dgm:t>
        <a:bodyPr/>
        <a:lstStyle/>
        <a:p>
          <a:endParaRPr lang="sk-SK"/>
        </a:p>
      </dgm:t>
    </dgm:pt>
    <dgm:pt modelId="{0E100DD2-A0D9-4225-8BE0-6607C28F2D4E}" type="pres">
      <dgm:prSet presAssocID="{D1EC93D7-1C2D-40F0-91B7-28133F5B48E3}" presName="vert1" presStyleCnt="0"/>
      <dgm:spPr/>
    </dgm:pt>
    <dgm:pt modelId="{B462EC57-6B29-4AE8-B232-C7784BEDBDBB}" type="pres">
      <dgm:prSet presAssocID="{563B17F9-ABB0-4E0C-B200-A3272FA1F88B}" presName="thickLine" presStyleLbl="alignNode1" presStyleIdx="4" presStyleCnt="12"/>
      <dgm:spPr/>
    </dgm:pt>
    <dgm:pt modelId="{11C9F13E-A088-4612-BF1E-901EA3144ADF}" type="pres">
      <dgm:prSet presAssocID="{563B17F9-ABB0-4E0C-B200-A3272FA1F88B}" presName="horz1" presStyleCnt="0"/>
      <dgm:spPr/>
    </dgm:pt>
    <dgm:pt modelId="{F631F29D-6047-4883-BCC7-897D09E0CA72}" type="pres">
      <dgm:prSet presAssocID="{563B17F9-ABB0-4E0C-B200-A3272FA1F88B}" presName="tx1" presStyleLbl="revTx" presStyleIdx="4" presStyleCnt="12"/>
      <dgm:spPr/>
      <dgm:t>
        <a:bodyPr/>
        <a:lstStyle/>
        <a:p>
          <a:endParaRPr lang="sk-SK"/>
        </a:p>
      </dgm:t>
    </dgm:pt>
    <dgm:pt modelId="{A87EED33-822F-4F48-8CD8-F80FAD303106}" type="pres">
      <dgm:prSet presAssocID="{563B17F9-ABB0-4E0C-B200-A3272FA1F88B}" presName="vert1" presStyleCnt="0"/>
      <dgm:spPr/>
    </dgm:pt>
    <dgm:pt modelId="{C01DF746-4A25-4B22-973A-D830CFDB7832}" type="pres">
      <dgm:prSet presAssocID="{2F6F9D99-070D-4D90-AF3C-118200FB8E0B}" presName="thickLine" presStyleLbl="alignNode1" presStyleIdx="5" presStyleCnt="12"/>
      <dgm:spPr/>
    </dgm:pt>
    <dgm:pt modelId="{9E1EED83-A732-451A-91B9-360CCAB57BE4}" type="pres">
      <dgm:prSet presAssocID="{2F6F9D99-070D-4D90-AF3C-118200FB8E0B}" presName="horz1" presStyleCnt="0"/>
      <dgm:spPr/>
    </dgm:pt>
    <dgm:pt modelId="{35960558-AC2A-41DE-B507-69CDFEE3FB8F}" type="pres">
      <dgm:prSet presAssocID="{2F6F9D99-070D-4D90-AF3C-118200FB8E0B}" presName="tx1" presStyleLbl="revTx" presStyleIdx="5" presStyleCnt="12"/>
      <dgm:spPr/>
      <dgm:t>
        <a:bodyPr/>
        <a:lstStyle/>
        <a:p>
          <a:endParaRPr lang="sk-SK"/>
        </a:p>
      </dgm:t>
    </dgm:pt>
    <dgm:pt modelId="{F673938B-FAFD-4CC2-96C7-0FA69F4B1D66}" type="pres">
      <dgm:prSet presAssocID="{2F6F9D99-070D-4D90-AF3C-118200FB8E0B}" presName="vert1" presStyleCnt="0"/>
      <dgm:spPr/>
    </dgm:pt>
    <dgm:pt modelId="{3648B8D6-A758-488D-B0E3-0E2566B421E3}" type="pres">
      <dgm:prSet presAssocID="{C808FB8C-CBEA-49D2-A90D-6E7CEDFE976C}" presName="thickLine" presStyleLbl="alignNode1" presStyleIdx="6" presStyleCnt="12"/>
      <dgm:spPr/>
    </dgm:pt>
    <dgm:pt modelId="{1621AD12-52F8-4160-8665-46BFC784D64B}" type="pres">
      <dgm:prSet presAssocID="{C808FB8C-CBEA-49D2-A90D-6E7CEDFE976C}" presName="horz1" presStyleCnt="0"/>
      <dgm:spPr/>
    </dgm:pt>
    <dgm:pt modelId="{82339BF4-F9D5-4AB2-8A70-2AA33DFCF6B5}" type="pres">
      <dgm:prSet presAssocID="{C808FB8C-CBEA-49D2-A90D-6E7CEDFE976C}" presName="tx1" presStyleLbl="revTx" presStyleIdx="6" presStyleCnt="12"/>
      <dgm:spPr/>
      <dgm:t>
        <a:bodyPr/>
        <a:lstStyle/>
        <a:p>
          <a:endParaRPr lang="sk-SK"/>
        </a:p>
      </dgm:t>
    </dgm:pt>
    <dgm:pt modelId="{A1CDE765-F851-4960-873A-1915F97BAB67}" type="pres">
      <dgm:prSet presAssocID="{C808FB8C-CBEA-49D2-A90D-6E7CEDFE976C}" presName="vert1" presStyleCnt="0"/>
      <dgm:spPr/>
    </dgm:pt>
    <dgm:pt modelId="{A5409FC0-40DD-4D24-9A41-A716604FF4E6}" type="pres">
      <dgm:prSet presAssocID="{100302C4-7101-4199-A9DB-BAA4938EA279}" presName="thickLine" presStyleLbl="alignNode1" presStyleIdx="7" presStyleCnt="12"/>
      <dgm:spPr/>
    </dgm:pt>
    <dgm:pt modelId="{7E64A0BA-F53C-4732-8971-59D669D9F92F}" type="pres">
      <dgm:prSet presAssocID="{100302C4-7101-4199-A9DB-BAA4938EA279}" presName="horz1" presStyleCnt="0"/>
      <dgm:spPr/>
    </dgm:pt>
    <dgm:pt modelId="{1A5BD837-D568-4789-9455-B53C974DE4BF}" type="pres">
      <dgm:prSet presAssocID="{100302C4-7101-4199-A9DB-BAA4938EA279}" presName="tx1" presStyleLbl="revTx" presStyleIdx="7" presStyleCnt="12"/>
      <dgm:spPr/>
      <dgm:t>
        <a:bodyPr/>
        <a:lstStyle/>
        <a:p>
          <a:endParaRPr lang="sk-SK"/>
        </a:p>
      </dgm:t>
    </dgm:pt>
    <dgm:pt modelId="{D202A00E-E864-4EB9-9168-B4DB04532DE6}" type="pres">
      <dgm:prSet presAssocID="{100302C4-7101-4199-A9DB-BAA4938EA279}" presName="vert1" presStyleCnt="0"/>
      <dgm:spPr/>
    </dgm:pt>
    <dgm:pt modelId="{298E12C1-F03E-47F8-BE85-79A29A4D3049}" type="pres">
      <dgm:prSet presAssocID="{5785527F-603D-45F7-8756-06F0867EAB6E}" presName="thickLine" presStyleLbl="alignNode1" presStyleIdx="8" presStyleCnt="12"/>
      <dgm:spPr/>
    </dgm:pt>
    <dgm:pt modelId="{456124C9-D836-4F86-8465-7EB2A2913253}" type="pres">
      <dgm:prSet presAssocID="{5785527F-603D-45F7-8756-06F0867EAB6E}" presName="horz1" presStyleCnt="0"/>
      <dgm:spPr/>
    </dgm:pt>
    <dgm:pt modelId="{7F630FFE-D7D6-4331-8AC4-85FD17509F74}" type="pres">
      <dgm:prSet presAssocID="{5785527F-603D-45F7-8756-06F0867EAB6E}" presName="tx1" presStyleLbl="revTx" presStyleIdx="8" presStyleCnt="12"/>
      <dgm:spPr/>
      <dgm:t>
        <a:bodyPr/>
        <a:lstStyle/>
        <a:p>
          <a:endParaRPr lang="sk-SK"/>
        </a:p>
      </dgm:t>
    </dgm:pt>
    <dgm:pt modelId="{B8E4A1E9-54FE-48F0-BAA6-F1FAAC630B19}" type="pres">
      <dgm:prSet presAssocID="{5785527F-603D-45F7-8756-06F0867EAB6E}" presName="vert1" presStyleCnt="0"/>
      <dgm:spPr/>
    </dgm:pt>
    <dgm:pt modelId="{0467D2F7-B2ED-4096-B1A1-CCAEDC64ED0C}" type="pres">
      <dgm:prSet presAssocID="{5DC39E93-6D78-4420-A275-46E31FD72E8D}" presName="thickLine" presStyleLbl="alignNode1" presStyleIdx="9" presStyleCnt="12"/>
      <dgm:spPr/>
    </dgm:pt>
    <dgm:pt modelId="{B63C8F1D-DFAF-485D-A6E0-01417FDDB391}" type="pres">
      <dgm:prSet presAssocID="{5DC39E93-6D78-4420-A275-46E31FD72E8D}" presName="horz1" presStyleCnt="0"/>
      <dgm:spPr/>
    </dgm:pt>
    <dgm:pt modelId="{4CB3ABC4-2BF7-4C44-A94C-803CC1AD78BC}" type="pres">
      <dgm:prSet presAssocID="{5DC39E93-6D78-4420-A275-46E31FD72E8D}" presName="tx1" presStyleLbl="revTx" presStyleIdx="9" presStyleCnt="12"/>
      <dgm:spPr/>
      <dgm:t>
        <a:bodyPr/>
        <a:lstStyle/>
        <a:p>
          <a:endParaRPr lang="sk-SK"/>
        </a:p>
      </dgm:t>
    </dgm:pt>
    <dgm:pt modelId="{651E181D-3463-4BD6-9C56-8943F32C10AF}" type="pres">
      <dgm:prSet presAssocID="{5DC39E93-6D78-4420-A275-46E31FD72E8D}" presName="vert1" presStyleCnt="0"/>
      <dgm:spPr/>
    </dgm:pt>
    <dgm:pt modelId="{4F2796BD-94A3-4F01-BFA9-180ADEBC64EC}" type="pres">
      <dgm:prSet presAssocID="{97A7A3F3-DC10-4871-A861-AC4BCDEB388B}" presName="thickLine" presStyleLbl="alignNode1" presStyleIdx="10" presStyleCnt="12"/>
      <dgm:spPr/>
    </dgm:pt>
    <dgm:pt modelId="{6D36EA3E-D11D-46EC-BB94-D1E708BADE21}" type="pres">
      <dgm:prSet presAssocID="{97A7A3F3-DC10-4871-A861-AC4BCDEB388B}" presName="horz1" presStyleCnt="0"/>
      <dgm:spPr/>
    </dgm:pt>
    <dgm:pt modelId="{C4811C3C-168B-4EE3-89BA-8D7C4C459CCC}" type="pres">
      <dgm:prSet presAssocID="{97A7A3F3-DC10-4871-A861-AC4BCDEB388B}" presName="tx1" presStyleLbl="revTx" presStyleIdx="10" presStyleCnt="12"/>
      <dgm:spPr/>
      <dgm:t>
        <a:bodyPr/>
        <a:lstStyle/>
        <a:p>
          <a:endParaRPr lang="sk-SK"/>
        </a:p>
      </dgm:t>
    </dgm:pt>
    <dgm:pt modelId="{78C3736A-5FA2-4952-91DD-10408EDD60A4}" type="pres">
      <dgm:prSet presAssocID="{97A7A3F3-DC10-4871-A861-AC4BCDEB388B}" presName="vert1" presStyleCnt="0"/>
      <dgm:spPr/>
    </dgm:pt>
    <dgm:pt modelId="{3E31F12E-D4DE-486C-81C4-8EC04F1BE1AE}" type="pres">
      <dgm:prSet presAssocID="{023752EF-D943-443E-9E24-CF38CD4091AC}" presName="thickLine" presStyleLbl="alignNode1" presStyleIdx="11" presStyleCnt="12"/>
      <dgm:spPr/>
    </dgm:pt>
    <dgm:pt modelId="{7366766E-6510-4934-B3BE-116DC5AC54DD}" type="pres">
      <dgm:prSet presAssocID="{023752EF-D943-443E-9E24-CF38CD4091AC}" presName="horz1" presStyleCnt="0"/>
      <dgm:spPr/>
    </dgm:pt>
    <dgm:pt modelId="{AD95EF53-54AF-43FD-93EA-E87A3941AE79}" type="pres">
      <dgm:prSet presAssocID="{023752EF-D943-443E-9E24-CF38CD4091AC}" presName="tx1" presStyleLbl="revTx" presStyleIdx="11" presStyleCnt="12"/>
      <dgm:spPr/>
      <dgm:t>
        <a:bodyPr/>
        <a:lstStyle/>
        <a:p>
          <a:endParaRPr lang="sk-SK"/>
        </a:p>
      </dgm:t>
    </dgm:pt>
    <dgm:pt modelId="{CB1C4299-66A7-4635-9F8E-62BB48E31C3F}" type="pres">
      <dgm:prSet presAssocID="{023752EF-D943-443E-9E24-CF38CD4091AC}" presName="vert1" presStyleCnt="0"/>
      <dgm:spPr/>
    </dgm:pt>
  </dgm:ptLst>
  <dgm:cxnLst>
    <dgm:cxn modelId="{AB028CC5-386C-4061-9432-2CBC112BB0A4}" srcId="{30FA666F-4DC1-4024-BAEF-1FEFAB5B4306}" destId="{2F6F9D99-070D-4D90-AF3C-118200FB8E0B}" srcOrd="5" destOrd="0" parTransId="{44F4DB49-26D8-43AC-9D69-E522A4D4B47C}" sibTransId="{63323CE9-49E4-4332-855E-F3D1B1A14D2D}"/>
    <dgm:cxn modelId="{20835935-7187-49C1-8CA4-9E3EA66656A9}" srcId="{30FA666F-4DC1-4024-BAEF-1FEFAB5B4306}" destId="{100302C4-7101-4199-A9DB-BAA4938EA279}" srcOrd="7" destOrd="0" parTransId="{703621D2-826C-48A5-9314-B761A0089627}" sibTransId="{8D58EDF8-0A14-48DB-BB78-BF34D50BE602}"/>
    <dgm:cxn modelId="{87211C22-1769-49F7-B467-3A57C4A20E2B}" type="presOf" srcId="{2F6F9D99-070D-4D90-AF3C-118200FB8E0B}" destId="{35960558-AC2A-41DE-B507-69CDFEE3FB8F}" srcOrd="0" destOrd="0" presId="urn:microsoft.com/office/officeart/2008/layout/LinedList"/>
    <dgm:cxn modelId="{16D3BF90-A923-40C3-A51B-88F82A9969C9}" srcId="{30FA666F-4DC1-4024-BAEF-1FEFAB5B4306}" destId="{5785527F-603D-45F7-8756-06F0867EAB6E}" srcOrd="8" destOrd="0" parTransId="{2EFB05C7-79E4-402E-83B6-D57E244DCBC9}" sibTransId="{DD629EA5-2F5F-4EFE-AF7C-173B6B695681}"/>
    <dgm:cxn modelId="{33F613BF-5487-4B47-A06C-06D741C7E68E}" srcId="{30FA666F-4DC1-4024-BAEF-1FEFAB5B4306}" destId="{563B17F9-ABB0-4E0C-B200-A3272FA1F88B}" srcOrd="4" destOrd="0" parTransId="{E7535166-D095-45F6-BD5C-740C8368CF5F}" sibTransId="{DB8336D5-4424-43EE-A294-70845552E8CD}"/>
    <dgm:cxn modelId="{3D00009A-3DC6-4D1B-95AF-6D1290193C8C}" type="presOf" srcId="{B92F4813-86A8-45FB-93C0-1E9A7FC109A5}" destId="{107DD169-4EAE-45CD-A8EB-E7E90E0BDD1E}" srcOrd="0" destOrd="0" presId="urn:microsoft.com/office/officeart/2008/layout/LinedList"/>
    <dgm:cxn modelId="{6B5063D8-B4BF-486E-A1E6-2A388B000C44}" type="presOf" srcId="{97A7A3F3-DC10-4871-A861-AC4BCDEB388B}" destId="{C4811C3C-168B-4EE3-89BA-8D7C4C459CCC}" srcOrd="0" destOrd="0" presId="urn:microsoft.com/office/officeart/2008/layout/LinedList"/>
    <dgm:cxn modelId="{7DA7155A-7C19-402F-9433-CA53F260D86E}" srcId="{30FA666F-4DC1-4024-BAEF-1FEFAB5B4306}" destId="{C808FB8C-CBEA-49D2-A90D-6E7CEDFE976C}" srcOrd="6" destOrd="0" parTransId="{20D722F2-B93F-44B9-B21D-90683A5E8EE4}" sibTransId="{1984D499-2217-4397-891D-5937517E6C68}"/>
    <dgm:cxn modelId="{32D8F1A8-7179-4F21-B292-30BEB8CCF04C}" srcId="{30FA666F-4DC1-4024-BAEF-1FEFAB5B4306}" destId="{023752EF-D943-443E-9E24-CF38CD4091AC}" srcOrd="11" destOrd="0" parTransId="{D6EC338D-64E8-41F7-AA89-BD6B64EFF5FC}" sibTransId="{82320EED-5C78-4B6C-9300-227CF006FA60}"/>
    <dgm:cxn modelId="{C0FD2567-2C33-410F-A7BF-F97202DF9F57}" srcId="{30FA666F-4DC1-4024-BAEF-1FEFAB5B4306}" destId="{B92F4813-86A8-45FB-93C0-1E9A7FC109A5}" srcOrd="0" destOrd="0" parTransId="{D6C20BA1-0AFA-4BA2-855A-375113889760}" sibTransId="{EC7EB643-7E90-49D8-ABAA-A88E43449B08}"/>
    <dgm:cxn modelId="{641C6DE7-4776-4C43-B92C-59148ECE9A1B}" type="presOf" srcId="{C808FB8C-CBEA-49D2-A90D-6E7CEDFE976C}" destId="{82339BF4-F9D5-4AB2-8A70-2AA33DFCF6B5}" srcOrd="0" destOrd="0" presId="urn:microsoft.com/office/officeart/2008/layout/LinedList"/>
    <dgm:cxn modelId="{557734A9-28E0-479C-A750-623C9502708C}" srcId="{30FA666F-4DC1-4024-BAEF-1FEFAB5B4306}" destId="{8D5EF03B-B4CD-4AFD-8AC3-DDC8C5DE1DC8}" srcOrd="2" destOrd="0" parTransId="{EBDE6456-E618-4C74-8543-6950D30A66EA}" sibTransId="{89A1F370-4CA3-4F55-85CE-88624CF3A9F0}"/>
    <dgm:cxn modelId="{700CA711-E18C-4AC7-8A14-374A6E1C5A1A}" srcId="{30FA666F-4DC1-4024-BAEF-1FEFAB5B4306}" destId="{5DC39E93-6D78-4420-A275-46E31FD72E8D}" srcOrd="9" destOrd="0" parTransId="{1218945B-718B-498E-B700-7BD470338134}" sibTransId="{4ACF97ED-3526-488D-8B19-BADA84812DDC}"/>
    <dgm:cxn modelId="{FE98B8CA-B2C0-43D7-8917-36981DCAD705}" type="presOf" srcId="{30FA666F-4DC1-4024-BAEF-1FEFAB5B4306}" destId="{E4F89904-17B5-4B99-B9E0-24767E72E41E}" srcOrd="0" destOrd="0" presId="urn:microsoft.com/office/officeart/2008/layout/LinedList"/>
    <dgm:cxn modelId="{65A54ACE-D57B-4E83-8DFE-7E21219B3B30}" type="presOf" srcId="{100302C4-7101-4199-A9DB-BAA4938EA279}" destId="{1A5BD837-D568-4789-9455-B53C974DE4BF}" srcOrd="0" destOrd="0" presId="urn:microsoft.com/office/officeart/2008/layout/LinedList"/>
    <dgm:cxn modelId="{3FADD36D-3096-42E4-992A-EBFE49E54635}" type="presOf" srcId="{8D5EF03B-B4CD-4AFD-8AC3-DDC8C5DE1DC8}" destId="{3391FF28-5E9C-40E3-B5F2-C1927F328F89}" srcOrd="0" destOrd="0" presId="urn:microsoft.com/office/officeart/2008/layout/LinedList"/>
    <dgm:cxn modelId="{99C4A96B-B597-40EC-BE5F-9B0E13CD9C12}" type="presOf" srcId="{563B17F9-ABB0-4E0C-B200-A3272FA1F88B}" destId="{F631F29D-6047-4883-BCC7-897D09E0CA72}" srcOrd="0" destOrd="0" presId="urn:microsoft.com/office/officeart/2008/layout/LinedList"/>
    <dgm:cxn modelId="{FA6C7EF4-49FE-4FE8-9A0A-87E8B050032E}" type="presOf" srcId="{5DC39E93-6D78-4420-A275-46E31FD72E8D}" destId="{4CB3ABC4-2BF7-4C44-A94C-803CC1AD78BC}" srcOrd="0" destOrd="0" presId="urn:microsoft.com/office/officeart/2008/layout/LinedList"/>
    <dgm:cxn modelId="{75EA8787-4F18-47F4-9585-1744AD180867}" type="presOf" srcId="{B87793FA-88B4-4481-B3FB-4C06549FFD05}" destId="{918E7E84-215D-47A0-BD40-29A6052DD8F5}" srcOrd="0" destOrd="0" presId="urn:microsoft.com/office/officeart/2008/layout/LinedList"/>
    <dgm:cxn modelId="{542F661A-EDA6-4B5D-82E7-9D38C01D269F}" type="presOf" srcId="{D1EC93D7-1C2D-40F0-91B7-28133F5B48E3}" destId="{81D3ECD3-E5A9-4147-9C9F-4A7235F4F451}" srcOrd="0" destOrd="0" presId="urn:microsoft.com/office/officeart/2008/layout/LinedList"/>
    <dgm:cxn modelId="{838F84DC-A5BE-431C-8ED0-A7A2A34694E5}" type="presOf" srcId="{023752EF-D943-443E-9E24-CF38CD4091AC}" destId="{AD95EF53-54AF-43FD-93EA-E87A3941AE79}" srcOrd="0" destOrd="0" presId="urn:microsoft.com/office/officeart/2008/layout/LinedList"/>
    <dgm:cxn modelId="{69A19AD4-1396-4537-8354-73618C100364}" srcId="{30FA666F-4DC1-4024-BAEF-1FEFAB5B4306}" destId="{D1EC93D7-1C2D-40F0-91B7-28133F5B48E3}" srcOrd="3" destOrd="0" parTransId="{29894C77-AD96-4045-806D-1F7B3C0127E0}" sibTransId="{22C1A4D7-F352-45FB-AE76-A1C48332A902}"/>
    <dgm:cxn modelId="{02F99FA7-8506-47A9-AC93-C56855BE6157}" type="presOf" srcId="{5785527F-603D-45F7-8756-06F0867EAB6E}" destId="{7F630FFE-D7D6-4331-8AC4-85FD17509F74}" srcOrd="0" destOrd="0" presId="urn:microsoft.com/office/officeart/2008/layout/LinedList"/>
    <dgm:cxn modelId="{815EEDB4-E97B-4698-8C11-D1E2D679693F}" srcId="{30FA666F-4DC1-4024-BAEF-1FEFAB5B4306}" destId="{97A7A3F3-DC10-4871-A861-AC4BCDEB388B}" srcOrd="10" destOrd="0" parTransId="{93185ED3-B3C9-4FA2-82A4-26A87A667885}" sibTransId="{58B6DBDB-E54B-47FC-A32B-40A9B87CC93F}"/>
    <dgm:cxn modelId="{A49AEB8D-C4C0-463C-A7D0-742B94F7BFBE}" srcId="{30FA666F-4DC1-4024-BAEF-1FEFAB5B4306}" destId="{B87793FA-88B4-4481-B3FB-4C06549FFD05}" srcOrd="1" destOrd="0" parTransId="{7CC9FA9C-56D8-4E31-8E1C-3D766F3DF37F}" sibTransId="{55B1D33B-0208-4CB0-BFB5-E1C5C532C3B2}"/>
    <dgm:cxn modelId="{F17460C5-06CE-458E-B87E-54EC30B4A685}" type="presParOf" srcId="{E4F89904-17B5-4B99-B9E0-24767E72E41E}" destId="{66716134-D2E2-4EEF-B1FA-EA9A5835709D}" srcOrd="0" destOrd="0" presId="urn:microsoft.com/office/officeart/2008/layout/LinedList"/>
    <dgm:cxn modelId="{82215135-5EBD-4C07-AF2F-9A8EFBD43DBF}" type="presParOf" srcId="{E4F89904-17B5-4B99-B9E0-24767E72E41E}" destId="{32DEE698-1958-4EC5-8184-095B651DC7D7}" srcOrd="1" destOrd="0" presId="urn:microsoft.com/office/officeart/2008/layout/LinedList"/>
    <dgm:cxn modelId="{4A3B4E8E-84FE-4813-AB8B-3C6640C8F5AC}" type="presParOf" srcId="{32DEE698-1958-4EC5-8184-095B651DC7D7}" destId="{107DD169-4EAE-45CD-A8EB-E7E90E0BDD1E}" srcOrd="0" destOrd="0" presId="urn:microsoft.com/office/officeart/2008/layout/LinedList"/>
    <dgm:cxn modelId="{ED619BA9-ADF6-4DE1-BF25-AA5A9CB46001}" type="presParOf" srcId="{32DEE698-1958-4EC5-8184-095B651DC7D7}" destId="{1CDBE218-7038-4A46-BD08-BFAE78716538}" srcOrd="1" destOrd="0" presId="urn:microsoft.com/office/officeart/2008/layout/LinedList"/>
    <dgm:cxn modelId="{CDADEE0E-D1D1-43DA-A40A-DD0B121B96A6}" type="presParOf" srcId="{E4F89904-17B5-4B99-B9E0-24767E72E41E}" destId="{D645EB13-6FA6-4AAA-A3A4-8866DA74BB56}" srcOrd="2" destOrd="0" presId="urn:microsoft.com/office/officeart/2008/layout/LinedList"/>
    <dgm:cxn modelId="{5145F470-1F34-48B6-9FB0-92953AE784DB}" type="presParOf" srcId="{E4F89904-17B5-4B99-B9E0-24767E72E41E}" destId="{075B78EC-360C-4C09-9D68-027EC8155ECC}" srcOrd="3" destOrd="0" presId="urn:microsoft.com/office/officeart/2008/layout/LinedList"/>
    <dgm:cxn modelId="{2B3434F2-0159-4800-8FAD-B57F8A55D042}" type="presParOf" srcId="{075B78EC-360C-4C09-9D68-027EC8155ECC}" destId="{918E7E84-215D-47A0-BD40-29A6052DD8F5}" srcOrd="0" destOrd="0" presId="urn:microsoft.com/office/officeart/2008/layout/LinedList"/>
    <dgm:cxn modelId="{95D2AEF7-2215-4658-842B-4A07821BD3A4}" type="presParOf" srcId="{075B78EC-360C-4C09-9D68-027EC8155ECC}" destId="{3D65C958-064A-4AF5-86BD-FEA5A9839211}" srcOrd="1" destOrd="0" presId="urn:microsoft.com/office/officeart/2008/layout/LinedList"/>
    <dgm:cxn modelId="{B48D8355-8FC2-4E3F-B7B2-E2F64AE376B3}" type="presParOf" srcId="{E4F89904-17B5-4B99-B9E0-24767E72E41E}" destId="{EA5A230A-087A-4ECE-BB66-F667D3434925}" srcOrd="4" destOrd="0" presId="urn:microsoft.com/office/officeart/2008/layout/LinedList"/>
    <dgm:cxn modelId="{0348089A-9027-459B-8587-FA6064B5B5D9}" type="presParOf" srcId="{E4F89904-17B5-4B99-B9E0-24767E72E41E}" destId="{CEB4A78B-7F72-4F78-8792-40F0F4ABB98D}" srcOrd="5" destOrd="0" presId="urn:microsoft.com/office/officeart/2008/layout/LinedList"/>
    <dgm:cxn modelId="{744D913D-1324-4344-B838-7A0BAF7EAF43}" type="presParOf" srcId="{CEB4A78B-7F72-4F78-8792-40F0F4ABB98D}" destId="{3391FF28-5E9C-40E3-B5F2-C1927F328F89}" srcOrd="0" destOrd="0" presId="urn:microsoft.com/office/officeart/2008/layout/LinedList"/>
    <dgm:cxn modelId="{390E9362-1964-442D-9694-8CC876C2B675}" type="presParOf" srcId="{CEB4A78B-7F72-4F78-8792-40F0F4ABB98D}" destId="{F35076CF-6D67-4443-9D01-19FB5CFDA95C}" srcOrd="1" destOrd="0" presId="urn:microsoft.com/office/officeart/2008/layout/LinedList"/>
    <dgm:cxn modelId="{14B1F252-405A-497B-80DF-5624FAB608B5}" type="presParOf" srcId="{E4F89904-17B5-4B99-B9E0-24767E72E41E}" destId="{458414CB-8FA2-43C9-9521-C979C9D32BA8}" srcOrd="6" destOrd="0" presId="urn:microsoft.com/office/officeart/2008/layout/LinedList"/>
    <dgm:cxn modelId="{91ED30C2-8AF1-467D-91B6-3A5E7171648A}" type="presParOf" srcId="{E4F89904-17B5-4B99-B9E0-24767E72E41E}" destId="{8CF5B869-BA53-4CF3-9827-BA280ABB3223}" srcOrd="7" destOrd="0" presId="urn:microsoft.com/office/officeart/2008/layout/LinedList"/>
    <dgm:cxn modelId="{E3FFF72F-0F91-4EE8-A91F-B55720D29034}" type="presParOf" srcId="{8CF5B869-BA53-4CF3-9827-BA280ABB3223}" destId="{81D3ECD3-E5A9-4147-9C9F-4A7235F4F451}" srcOrd="0" destOrd="0" presId="urn:microsoft.com/office/officeart/2008/layout/LinedList"/>
    <dgm:cxn modelId="{191EFF3D-2E93-46E1-A6E8-355FD58DD498}" type="presParOf" srcId="{8CF5B869-BA53-4CF3-9827-BA280ABB3223}" destId="{0E100DD2-A0D9-4225-8BE0-6607C28F2D4E}" srcOrd="1" destOrd="0" presId="urn:microsoft.com/office/officeart/2008/layout/LinedList"/>
    <dgm:cxn modelId="{BF34DD94-D59B-4799-9036-F1675BD5D28A}" type="presParOf" srcId="{E4F89904-17B5-4B99-B9E0-24767E72E41E}" destId="{B462EC57-6B29-4AE8-B232-C7784BEDBDBB}" srcOrd="8" destOrd="0" presId="urn:microsoft.com/office/officeart/2008/layout/LinedList"/>
    <dgm:cxn modelId="{578691B0-5977-4205-92C8-F1F09F14B4BE}" type="presParOf" srcId="{E4F89904-17B5-4B99-B9E0-24767E72E41E}" destId="{11C9F13E-A088-4612-BF1E-901EA3144ADF}" srcOrd="9" destOrd="0" presId="urn:microsoft.com/office/officeart/2008/layout/LinedList"/>
    <dgm:cxn modelId="{FE506541-59AA-44B2-B14A-1CFB550C8C90}" type="presParOf" srcId="{11C9F13E-A088-4612-BF1E-901EA3144ADF}" destId="{F631F29D-6047-4883-BCC7-897D09E0CA72}" srcOrd="0" destOrd="0" presId="urn:microsoft.com/office/officeart/2008/layout/LinedList"/>
    <dgm:cxn modelId="{210FC632-F567-4D7A-AA82-DE104AA18F97}" type="presParOf" srcId="{11C9F13E-A088-4612-BF1E-901EA3144ADF}" destId="{A87EED33-822F-4F48-8CD8-F80FAD303106}" srcOrd="1" destOrd="0" presId="urn:microsoft.com/office/officeart/2008/layout/LinedList"/>
    <dgm:cxn modelId="{ED5797D2-64A3-4AF4-B52C-5435C72371AF}" type="presParOf" srcId="{E4F89904-17B5-4B99-B9E0-24767E72E41E}" destId="{C01DF746-4A25-4B22-973A-D830CFDB7832}" srcOrd="10" destOrd="0" presId="urn:microsoft.com/office/officeart/2008/layout/LinedList"/>
    <dgm:cxn modelId="{FB5C24AA-5ABE-41FA-A20F-07391799F4E5}" type="presParOf" srcId="{E4F89904-17B5-4B99-B9E0-24767E72E41E}" destId="{9E1EED83-A732-451A-91B9-360CCAB57BE4}" srcOrd="11" destOrd="0" presId="urn:microsoft.com/office/officeart/2008/layout/LinedList"/>
    <dgm:cxn modelId="{D70F0D61-39FD-484C-966B-97BF03F24FB6}" type="presParOf" srcId="{9E1EED83-A732-451A-91B9-360CCAB57BE4}" destId="{35960558-AC2A-41DE-B507-69CDFEE3FB8F}" srcOrd="0" destOrd="0" presId="urn:microsoft.com/office/officeart/2008/layout/LinedList"/>
    <dgm:cxn modelId="{B7BEB6C6-5792-439A-B7DF-273AC953E8EF}" type="presParOf" srcId="{9E1EED83-A732-451A-91B9-360CCAB57BE4}" destId="{F673938B-FAFD-4CC2-96C7-0FA69F4B1D66}" srcOrd="1" destOrd="0" presId="urn:microsoft.com/office/officeart/2008/layout/LinedList"/>
    <dgm:cxn modelId="{FE028737-A884-4412-A097-D57A091D76E7}" type="presParOf" srcId="{E4F89904-17B5-4B99-B9E0-24767E72E41E}" destId="{3648B8D6-A758-488D-B0E3-0E2566B421E3}" srcOrd="12" destOrd="0" presId="urn:microsoft.com/office/officeart/2008/layout/LinedList"/>
    <dgm:cxn modelId="{C4BA0548-01D6-4609-9D0E-D5EDF4E77B7B}" type="presParOf" srcId="{E4F89904-17B5-4B99-B9E0-24767E72E41E}" destId="{1621AD12-52F8-4160-8665-46BFC784D64B}" srcOrd="13" destOrd="0" presId="urn:microsoft.com/office/officeart/2008/layout/LinedList"/>
    <dgm:cxn modelId="{CBD69857-ADE7-41BD-BE50-BE5B05AF76DD}" type="presParOf" srcId="{1621AD12-52F8-4160-8665-46BFC784D64B}" destId="{82339BF4-F9D5-4AB2-8A70-2AA33DFCF6B5}" srcOrd="0" destOrd="0" presId="urn:microsoft.com/office/officeart/2008/layout/LinedList"/>
    <dgm:cxn modelId="{305FAA69-7A79-4BA8-807C-4C61FF47BC49}" type="presParOf" srcId="{1621AD12-52F8-4160-8665-46BFC784D64B}" destId="{A1CDE765-F851-4960-873A-1915F97BAB67}" srcOrd="1" destOrd="0" presId="urn:microsoft.com/office/officeart/2008/layout/LinedList"/>
    <dgm:cxn modelId="{2563141E-9500-41F9-B2AE-1C6AAD37E42A}" type="presParOf" srcId="{E4F89904-17B5-4B99-B9E0-24767E72E41E}" destId="{A5409FC0-40DD-4D24-9A41-A716604FF4E6}" srcOrd="14" destOrd="0" presId="urn:microsoft.com/office/officeart/2008/layout/LinedList"/>
    <dgm:cxn modelId="{BDBA17BB-DED5-483B-8DF9-FEEC9CEF4E7B}" type="presParOf" srcId="{E4F89904-17B5-4B99-B9E0-24767E72E41E}" destId="{7E64A0BA-F53C-4732-8971-59D669D9F92F}" srcOrd="15" destOrd="0" presId="urn:microsoft.com/office/officeart/2008/layout/LinedList"/>
    <dgm:cxn modelId="{D299BE0D-3AE1-4BC3-92DA-D6D08831A33C}" type="presParOf" srcId="{7E64A0BA-F53C-4732-8971-59D669D9F92F}" destId="{1A5BD837-D568-4789-9455-B53C974DE4BF}" srcOrd="0" destOrd="0" presId="urn:microsoft.com/office/officeart/2008/layout/LinedList"/>
    <dgm:cxn modelId="{40F8939C-F39C-4E9B-A298-6D9C72FF78DD}" type="presParOf" srcId="{7E64A0BA-F53C-4732-8971-59D669D9F92F}" destId="{D202A00E-E864-4EB9-9168-B4DB04532DE6}" srcOrd="1" destOrd="0" presId="urn:microsoft.com/office/officeart/2008/layout/LinedList"/>
    <dgm:cxn modelId="{9E8BEF9A-4557-43D9-BA89-A91B29E88F54}" type="presParOf" srcId="{E4F89904-17B5-4B99-B9E0-24767E72E41E}" destId="{298E12C1-F03E-47F8-BE85-79A29A4D3049}" srcOrd="16" destOrd="0" presId="urn:microsoft.com/office/officeart/2008/layout/LinedList"/>
    <dgm:cxn modelId="{89C5725B-3D1E-4069-B51F-7A2ACB6CC551}" type="presParOf" srcId="{E4F89904-17B5-4B99-B9E0-24767E72E41E}" destId="{456124C9-D836-4F86-8465-7EB2A2913253}" srcOrd="17" destOrd="0" presId="urn:microsoft.com/office/officeart/2008/layout/LinedList"/>
    <dgm:cxn modelId="{535CFA7A-0789-4FBC-981D-835B4EACA486}" type="presParOf" srcId="{456124C9-D836-4F86-8465-7EB2A2913253}" destId="{7F630FFE-D7D6-4331-8AC4-85FD17509F74}" srcOrd="0" destOrd="0" presId="urn:microsoft.com/office/officeart/2008/layout/LinedList"/>
    <dgm:cxn modelId="{409F4B8E-4BBE-403D-8CBF-3734212A270E}" type="presParOf" srcId="{456124C9-D836-4F86-8465-7EB2A2913253}" destId="{B8E4A1E9-54FE-48F0-BAA6-F1FAAC630B19}" srcOrd="1" destOrd="0" presId="urn:microsoft.com/office/officeart/2008/layout/LinedList"/>
    <dgm:cxn modelId="{4B3F26FC-F790-4ECF-AEBF-1952C0F09CFE}" type="presParOf" srcId="{E4F89904-17B5-4B99-B9E0-24767E72E41E}" destId="{0467D2F7-B2ED-4096-B1A1-CCAEDC64ED0C}" srcOrd="18" destOrd="0" presId="urn:microsoft.com/office/officeart/2008/layout/LinedList"/>
    <dgm:cxn modelId="{E6CAE576-1F82-4727-A6F7-91F347E767BC}" type="presParOf" srcId="{E4F89904-17B5-4B99-B9E0-24767E72E41E}" destId="{B63C8F1D-DFAF-485D-A6E0-01417FDDB391}" srcOrd="19" destOrd="0" presId="urn:microsoft.com/office/officeart/2008/layout/LinedList"/>
    <dgm:cxn modelId="{9F091562-1A4B-40CD-B9EC-6138D8082DCE}" type="presParOf" srcId="{B63C8F1D-DFAF-485D-A6E0-01417FDDB391}" destId="{4CB3ABC4-2BF7-4C44-A94C-803CC1AD78BC}" srcOrd="0" destOrd="0" presId="urn:microsoft.com/office/officeart/2008/layout/LinedList"/>
    <dgm:cxn modelId="{F079BF10-65F3-4FA6-BB8E-E610A7FA0A3B}" type="presParOf" srcId="{B63C8F1D-DFAF-485D-A6E0-01417FDDB391}" destId="{651E181D-3463-4BD6-9C56-8943F32C10AF}" srcOrd="1" destOrd="0" presId="urn:microsoft.com/office/officeart/2008/layout/LinedList"/>
    <dgm:cxn modelId="{6D88C56A-83CC-404E-B2D8-F1484BA26484}" type="presParOf" srcId="{E4F89904-17B5-4B99-B9E0-24767E72E41E}" destId="{4F2796BD-94A3-4F01-BFA9-180ADEBC64EC}" srcOrd="20" destOrd="0" presId="urn:microsoft.com/office/officeart/2008/layout/LinedList"/>
    <dgm:cxn modelId="{C4AE1F1B-907D-46BC-BC91-7AB6C6F3418E}" type="presParOf" srcId="{E4F89904-17B5-4B99-B9E0-24767E72E41E}" destId="{6D36EA3E-D11D-46EC-BB94-D1E708BADE21}" srcOrd="21" destOrd="0" presId="urn:microsoft.com/office/officeart/2008/layout/LinedList"/>
    <dgm:cxn modelId="{E3BD887F-F2BB-4B2D-8599-6C9DAD68129C}" type="presParOf" srcId="{6D36EA3E-D11D-46EC-BB94-D1E708BADE21}" destId="{C4811C3C-168B-4EE3-89BA-8D7C4C459CCC}" srcOrd="0" destOrd="0" presId="urn:microsoft.com/office/officeart/2008/layout/LinedList"/>
    <dgm:cxn modelId="{871EB303-1E2B-4068-822B-8833AF28E183}" type="presParOf" srcId="{6D36EA3E-D11D-46EC-BB94-D1E708BADE21}" destId="{78C3736A-5FA2-4952-91DD-10408EDD60A4}" srcOrd="1" destOrd="0" presId="urn:microsoft.com/office/officeart/2008/layout/LinedList"/>
    <dgm:cxn modelId="{CDB8B955-0D60-4593-9280-0D17AD58410D}" type="presParOf" srcId="{E4F89904-17B5-4B99-B9E0-24767E72E41E}" destId="{3E31F12E-D4DE-486C-81C4-8EC04F1BE1AE}" srcOrd="22" destOrd="0" presId="urn:microsoft.com/office/officeart/2008/layout/LinedList"/>
    <dgm:cxn modelId="{1CEF479A-3303-44DF-8C4C-EDE596B0D7B7}" type="presParOf" srcId="{E4F89904-17B5-4B99-B9E0-24767E72E41E}" destId="{7366766E-6510-4934-B3BE-116DC5AC54DD}" srcOrd="23" destOrd="0" presId="urn:microsoft.com/office/officeart/2008/layout/LinedList"/>
    <dgm:cxn modelId="{EFDEBF53-BF6F-41BC-A9CD-42FD59D2404F}" type="presParOf" srcId="{7366766E-6510-4934-B3BE-116DC5AC54DD}" destId="{AD95EF53-54AF-43FD-93EA-E87A3941AE79}" srcOrd="0" destOrd="0" presId="urn:microsoft.com/office/officeart/2008/layout/LinedList"/>
    <dgm:cxn modelId="{47BE3411-B6D4-4B90-9882-0E9F7DB0E0C7}" type="presParOf" srcId="{7366766E-6510-4934-B3BE-116DC5AC54DD}" destId="{CB1C4299-66A7-4635-9F8E-62BB48E31C3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FC69BA5-D9EE-48FE-BE58-19C5E2CCD394}" type="doc">
      <dgm:prSet loTypeId="urn:microsoft.com/office/officeart/2008/layout/LinedList" loCatId="list" qsTypeId="urn:microsoft.com/office/officeart/2005/8/quickstyle/simple1" qsCatId="simple" csTypeId="urn:microsoft.com/office/officeart/2005/8/colors/colorful1#9" csCatId="colorful" phldr="1"/>
      <dgm:spPr/>
      <dgm:t>
        <a:bodyPr/>
        <a:lstStyle/>
        <a:p>
          <a:endParaRPr lang="sk-SK"/>
        </a:p>
      </dgm:t>
    </dgm:pt>
    <dgm:pt modelId="{B4730054-C8C6-4E79-B696-4BF2A3EA3254}">
      <dgm:prSet/>
      <dgm:spPr/>
      <dgm:t>
        <a:bodyPr/>
        <a:lstStyle/>
        <a:p>
          <a:r>
            <a:rPr lang="sk-SK" b="1"/>
            <a:t>Ján Chudík – </a:t>
          </a:r>
          <a:r>
            <a:rPr lang="sk-SK"/>
            <a:t>právnik, účastník protifašistického odboja</a:t>
          </a:r>
        </a:p>
      </dgm:t>
    </dgm:pt>
    <dgm:pt modelId="{4B535EDD-2C5F-43F6-8141-CCAE0B2CC15C}" type="parTrans" cxnId="{77C865EA-23BF-4162-A7FC-DD8906CE6A12}">
      <dgm:prSet/>
      <dgm:spPr/>
      <dgm:t>
        <a:bodyPr/>
        <a:lstStyle/>
        <a:p>
          <a:endParaRPr lang="sk-SK"/>
        </a:p>
      </dgm:t>
    </dgm:pt>
    <dgm:pt modelId="{2587DCF1-0C35-4557-AEB1-C7DC45E49F6B}" type="sibTrans" cxnId="{77C865EA-23BF-4162-A7FC-DD8906CE6A12}">
      <dgm:prSet/>
      <dgm:spPr/>
      <dgm:t>
        <a:bodyPr/>
        <a:lstStyle/>
        <a:p>
          <a:endParaRPr lang="sk-SK"/>
        </a:p>
      </dgm:t>
    </dgm:pt>
    <dgm:pt modelId="{B8CA423E-9E32-4120-AE0C-33FF50440AF7}">
      <dgm:prSet/>
      <dgm:spPr/>
      <dgm:t>
        <a:bodyPr/>
        <a:lstStyle/>
        <a:p>
          <a:r>
            <a:rPr lang="sk-SK" b="1"/>
            <a:t>Lubomír Horňák – </a:t>
          </a:r>
          <a:r>
            <a:rPr lang="sk-SK"/>
            <a:t>skladateľ, hudobník</a:t>
          </a:r>
        </a:p>
      </dgm:t>
    </dgm:pt>
    <dgm:pt modelId="{9826266E-5384-475B-816C-20C410751128}" type="parTrans" cxnId="{47F42DF4-1C17-4FA4-9ACD-79DD8467E4B3}">
      <dgm:prSet/>
      <dgm:spPr/>
      <dgm:t>
        <a:bodyPr/>
        <a:lstStyle/>
        <a:p>
          <a:endParaRPr lang="sk-SK"/>
        </a:p>
      </dgm:t>
    </dgm:pt>
    <dgm:pt modelId="{532A0136-AF62-400D-826F-C713202701BC}" type="sibTrans" cxnId="{47F42DF4-1C17-4FA4-9ACD-79DD8467E4B3}">
      <dgm:prSet/>
      <dgm:spPr/>
      <dgm:t>
        <a:bodyPr/>
        <a:lstStyle/>
        <a:p>
          <a:endParaRPr lang="sk-SK"/>
        </a:p>
      </dgm:t>
    </dgm:pt>
    <dgm:pt modelId="{7C83280F-4B12-4465-B0C7-5248B763540E}">
      <dgm:prSet/>
      <dgm:spPr/>
      <dgm:t>
        <a:bodyPr/>
        <a:lstStyle/>
        <a:p>
          <a:r>
            <a:rPr lang="sk-SK" b="1"/>
            <a:t>Oľga Gáfriková – </a:t>
          </a:r>
          <a:r>
            <a:rPr lang="sk-SK"/>
            <a:t>spisovateľka a publicistka</a:t>
          </a:r>
        </a:p>
      </dgm:t>
    </dgm:pt>
    <dgm:pt modelId="{6EC705A5-C1BC-4062-B0D7-0B154AC089E9}" type="parTrans" cxnId="{2E7C7842-186B-41EB-9834-D85B26C930F2}">
      <dgm:prSet/>
      <dgm:spPr/>
      <dgm:t>
        <a:bodyPr/>
        <a:lstStyle/>
        <a:p>
          <a:endParaRPr lang="sk-SK"/>
        </a:p>
      </dgm:t>
    </dgm:pt>
    <dgm:pt modelId="{91550EA9-B8FC-4D1B-B0BC-EDC75632632A}" type="sibTrans" cxnId="{2E7C7842-186B-41EB-9834-D85B26C930F2}">
      <dgm:prSet/>
      <dgm:spPr/>
      <dgm:t>
        <a:bodyPr/>
        <a:lstStyle/>
        <a:p>
          <a:endParaRPr lang="sk-SK"/>
        </a:p>
      </dgm:t>
    </dgm:pt>
    <dgm:pt modelId="{DBD63B69-FFD9-4BD6-8978-A3F3EF98353B}">
      <dgm:prSet/>
      <dgm:spPr/>
      <dgm:t>
        <a:bodyPr/>
        <a:lstStyle/>
        <a:p>
          <a:r>
            <a:rPr lang="sk-SK" b="1"/>
            <a:t>Prof. PhDr. Jozef Lysý, CsC  - </a:t>
          </a:r>
          <a:r>
            <a:rPr lang="sk-SK"/>
            <a:t>Ústav politických vied SAV, Univerzita Komenského Bratislava</a:t>
          </a:r>
        </a:p>
      </dgm:t>
    </dgm:pt>
    <dgm:pt modelId="{602E648B-3943-4CE1-B719-93A00F021994}" type="parTrans" cxnId="{C55084E5-6884-4D10-8E8D-21A9EABB34B7}">
      <dgm:prSet/>
      <dgm:spPr/>
      <dgm:t>
        <a:bodyPr/>
        <a:lstStyle/>
        <a:p>
          <a:endParaRPr lang="sk-SK"/>
        </a:p>
      </dgm:t>
    </dgm:pt>
    <dgm:pt modelId="{3E83FB0C-D757-44EF-8A94-7BB6E5C64037}" type="sibTrans" cxnId="{C55084E5-6884-4D10-8E8D-21A9EABB34B7}">
      <dgm:prSet/>
      <dgm:spPr/>
      <dgm:t>
        <a:bodyPr/>
        <a:lstStyle/>
        <a:p>
          <a:endParaRPr lang="sk-SK"/>
        </a:p>
      </dgm:t>
    </dgm:pt>
    <dgm:pt modelId="{76103558-F49E-4198-8B1E-A0E90A7DAFBB}">
      <dgm:prSet/>
      <dgm:spPr/>
      <dgm:t>
        <a:bodyPr/>
        <a:lstStyle/>
        <a:p>
          <a:r>
            <a:rPr lang="sk-SK" b="1" dirty="0"/>
            <a:t>Prof. PhDr. Kristína </a:t>
          </a:r>
          <a:r>
            <a:rPr lang="sk-SK" b="1" dirty="0" err="1"/>
            <a:t>Krnová</a:t>
          </a:r>
          <a:r>
            <a:rPr lang="sk-SK" b="1" dirty="0"/>
            <a:t>, </a:t>
          </a:r>
          <a:r>
            <a:rPr lang="sk-SK" b="1" dirty="0" err="1"/>
            <a:t>CsC</a:t>
          </a:r>
          <a:r>
            <a:rPr lang="sk-SK" b="1" dirty="0"/>
            <a:t> - </a:t>
          </a:r>
          <a:r>
            <a:rPr lang="sk-SK" dirty="0"/>
            <a:t>vysokoškolská pedagogička a literárna historička UMB Banská Bystrica</a:t>
          </a:r>
        </a:p>
      </dgm:t>
    </dgm:pt>
    <dgm:pt modelId="{B955C00B-7208-4098-8E0F-BBED0FE9D954}" type="parTrans" cxnId="{9ED2488A-7CEA-4153-9987-585CD54E95B4}">
      <dgm:prSet/>
      <dgm:spPr/>
      <dgm:t>
        <a:bodyPr/>
        <a:lstStyle/>
        <a:p>
          <a:endParaRPr lang="sk-SK"/>
        </a:p>
      </dgm:t>
    </dgm:pt>
    <dgm:pt modelId="{F2712C83-58AF-409B-AF19-02B48C24F367}" type="sibTrans" cxnId="{9ED2488A-7CEA-4153-9987-585CD54E95B4}">
      <dgm:prSet/>
      <dgm:spPr/>
      <dgm:t>
        <a:bodyPr/>
        <a:lstStyle/>
        <a:p>
          <a:endParaRPr lang="sk-SK"/>
        </a:p>
      </dgm:t>
    </dgm:pt>
    <dgm:pt modelId="{75532E4B-0085-4186-8D6B-13AFEF9963E2}">
      <dgm:prSet/>
      <dgm:spPr/>
      <dgm:t>
        <a:bodyPr/>
        <a:lstStyle/>
        <a:p>
          <a:r>
            <a:rPr lang="sk-SK" b="1" dirty="0"/>
            <a:t>Ivan </a:t>
          </a:r>
          <a:r>
            <a:rPr lang="sk-SK" b="1" dirty="0" err="1"/>
            <a:t>Podstupka</a:t>
          </a:r>
          <a:r>
            <a:rPr lang="sk-SK" b="1" dirty="0"/>
            <a:t> – </a:t>
          </a:r>
          <a:r>
            <a:rPr lang="sk-SK" dirty="0"/>
            <a:t>novinár, laureát Krištáľového krídla</a:t>
          </a:r>
        </a:p>
      </dgm:t>
    </dgm:pt>
    <dgm:pt modelId="{ECC8E89F-29FA-4164-B96D-1621A096F25F}" type="parTrans" cxnId="{6EE2DE80-DC86-4000-8A3E-C514681E01C9}">
      <dgm:prSet/>
      <dgm:spPr/>
      <dgm:t>
        <a:bodyPr/>
        <a:lstStyle/>
        <a:p>
          <a:endParaRPr lang="sk-SK"/>
        </a:p>
      </dgm:t>
    </dgm:pt>
    <dgm:pt modelId="{18728D6D-E683-429B-AF62-785006F16E3E}" type="sibTrans" cxnId="{6EE2DE80-DC86-4000-8A3E-C514681E01C9}">
      <dgm:prSet/>
      <dgm:spPr/>
      <dgm:t>
        <a:bodyPr/>
        <a:lstStyle/>
        <a:p>
          <a:endParaRPr lang="sk-SK"/>
        </a:p>
      </dgm:t>
    </dgm:pt>
    <dgm:pt modelId="{229525BB-D2E7-430F-9E09-772771B0025F}">
      <dgm:prSet/>
      <dgm:spPr/>
      <dgm:t>
        <a:bodyPr/>
        <a:lstStyle/>
        <a:p>
          <a:r>
            <a:rPr lang="sk-SK" b="1" dirty="0"/>
            <a:t>Vladimír </a:t>
          </a:r>
          <a:r>
            <a:rPr lang="sk-SK" b="1" dirty="0" err="1"/>
            <a:t>Bajan</a:t>
          </a:r>
          <a:r>
            <a:rPr lang="sk-SK" b="1" dirty="0"/>
            <a:t> – </a:t>
          </a:r>
          <a:r>
            <a:rPr lang="sk-SK" dirty="0"/>
            <a:t>politik, bývalý predseda Bratislavského samosprávneho kraja, </a:t>
          </a:r>
          <a:r>
            <a:rPr lang="sk-SK" dirty="0" err="1"/>
            <a:t>exstarosta</a:t>
          </a:r>
          <a:r>
            <a:rPr lang="sk-SK" dirty="0"/>
            <a:t> Petržalky</a:t>
          </a:r>
        </a:p>
      </dgm:t>
    </dgm:pt>
    <dgm:pt modelId="{1A4AED4A-3138-43D6-B7CC-0EF5F740FB01}" type="parTrans" cxnId="{9F895BFE-2ED5-4AD7-A4C8-8587896FA34F}">
      <dgm:prSet/>
      <dgm:spPr/>
      <dgm:t>
        <a:bodyPr/>
        <a:lstStyle/>
        <a:p>
          <a:endParaRPr lang="sk-SK"/>
        </a:p>
      </dgm:t>
    </dgm:pt>
    <dgm:pt modelId="{937A7CE6-9396-4DB9-B6FF-7ECB0BEF0E44}" type="sibTrans" cxnId="{9F895BFE-2ED5-4AD7-A4C8-8587896FA34F}">
      <dgm:prSet/>
      <dgm:spPr/>
      <dgm:t>
        <a:bodyPr/>
        <a:lstStyle/>
        <a:p>
          <a:endParaRPr lang="sk-SK"/>
        </a:p>
      </dgm:t>
    </dgm:pt>
    <dgm:pt modelId="{9396C856-00CF-4282-AA06-BB1C5AC391A2}">
      <dgm:prSet/>
      <dgm:spPr/>
      <dgm:t>
        <a:bodyPr/>
        <a:lstStyle/>
        <a:p>
          <a:r>
            <a:rPr lang="sk-SK" b="1"/>
            <a:t>Iveta Škripková – </a:t>
          </a:r>
          <a:r>
            <a:rPr lang="sk-SK"/>
            <a:t>dramaturgička a dramatička, riaditeľka Bábkového divadla na Rázcestí </a:t>
          </a:r>
        </a:p>
      </dgm:t>
    </dgm:pt>
    <dgm:pt modelId="{CF267F1D-A565-4264-BD81-9779F72D145F}" type="parTrans" cxnId="{1A3CC2FE-67FA-4594-AF7F-7D4FACA725CE}">
      <dgm:prSet/>
      <dgm:spPr/>
      <dgm:t>
        <a:bodyPr/>
        <a:lstStyle/>
        <a:p>
          <a:endParaRPr lang="sk-SK"/>
        </a:p>
      </dgm:t>
    </dgm:pt>
    <dgm:pt modelId="{1D37E795-6313-4DD3-956C-E071CFACA53E}" type="sibTrans" cxnId="{1A3CC2FE-67FA-4594-AF7F-7D4FACA725CE}">
      <dgm:prSet/>
      <dgm:spPr/>
      <dgm:t>
        <a:bodyPr/>
        <a:lstStyle/>
        <a:p>
          <a:endParaRPr lang="sk-SK"/>
        </a:p>
      </dgm:t>
    </dgm:pt>
    <dgm:pt modelId="{E761B2CD-087A-4558-859D-5614CB322740}">
      <dgm:prSet/>
      <dgm:spPr/>
      <dgm:t>
        <a:bodyPr/>
        <a:lstStyle/>
        <a:p>
          <a:r>
            <a:rPr lang="sk-SK" b="1"/>
            <a:t>PaeDr. Lucia Porubčanská - </a:t>
          </a:r>
          <a:r>
            <a:rPr lang="sk-SK"/>
            <a:t>špeciálny pedagóg, členka Správnej rady Slovenskej komory učiteľov</a:t>
          </a:r>
        </a:p>
      </dgm:t>
    </dgm:pt>
    <dgm:pt modelId="{F1A3FCA9-2BFE-4D63-8620-F77AD2E0EF89}" type="parTrans" cxnId="{6B69CA1A-78A9-455C-9ACB-023829DDD15B}">
      <dgm:prSet/>
      <dgm:spPr/>
      <dgm:t>
        <a:bodyPr/>
        <a:lstStyle/>
        <a:p>
          <a:endParaRPr lang="sk-SK"/>
        </a:p>
      </dgm:t>
    </dgm:pt>
    <dgm:pt modelId="{BF188873-1518-4984-9AEC-66101FB659A0}" type="sibTrans" cxnId="{6B69CA1A-78A9-455C-9ACB-023829DDD15B}">
      <dgm:prSet/>
      <dgm:spPr/>
      <dgm:t>
        <a:bodyPr/>
        <a:lstStyle/>
        <a:p>
          <a:endParaRPr lang="sk-SK"/>
        </a:p>
      </dgm:t>
    </dgm:pt>
    <dgm:pt modelId="{E77C9342-FD94-47C1-93A2-5800B491724B}">
      <dgm:prSet/>
      <dgm:spPr/>
      <dgm:t>
        <a:bodyPr/>
        <a:lstStyle/>
        <a:p>
          <a:r>
            <a:rPr lang="sk-SK" b="1"/>
            <a:t>Csilla Droppová – </a:t>
          </a:r>
          <a:r>
            <a:rPr lang="sk-SK"/>
            <a:t>podnikateľka, aktivistka Nie v našom meste, Human fórum</a:t>
          </a:r>
        </a:p>
      </dgm:t>
    </dgm:pt>
    <dgm:pt modelId="{DDB10ECD-FC2C-4ECD-AB06-760320D140E1}" type="parTrans" cxnId="{B7BC2C65-6E7D-40A6-A6BF-94D664186E0B}">
      <dgm:prSet/>
      <dgm:spPr/>
      <dgm:t>
        <a:bodyPr/>
        <a:lstStyle/>
        <a:p>
          <a:endParaRPr lang="sk-SK"/>
        </a:p>
      </dgm:t>
    </dgm:pt>
    <dgm:pt modelId="{887C975D-EBBF-4302-8823-EF129DDF2BA0}" type="sibTrans" cxnId="{B7BC2C65-6E7D-40A6-A6BF-94D664186E0B}">
      <dgm:prSet/>
      <dgm:spPr/>
      <dgm:t>
        <a:bodyPr/>
        <a:lstStyle/>
        <a:p>
          <a:endParaRPr lang="sk-SK"/>
        </a:p>
      </dgm:t>
    </dgm:pt>
    <dgm:pt modelId="{FEB7DEFC-18BC-4907-88BF-77A783CF0BBB}">
      <dgm:prSet/>
      <dgm:spPr/>
      <dgm:t>
        <a:bodyPr/>
        <a:lstStyle/>
        <a:p>
          <a:r>
            <a:rPr lang="sk-SK" b="1" dirty="0"/>
            <a:t>Mgr. Soňa </a:t>
          </a:r>
          <a:r>
            <a:rPr lang="sk-SK" b="1" dirty="0" err="1"/>
            <a:t>Gyárfáš</a:t>
          </a:r>
          <a:r>
            <a:rPr lang="sk-SK" b="1" dirty="0"/>
            <a:t> </a:t>
          </a:r>
          <a:r>
            <a:rPr lang="sk-SK" b="1" dirty="0" err="1"/>
            <a:t>Lutherová</a:t>
          </a:r>
          <a:r>
            <a:rPr lang="sk-SK" b="1" dirty="0"/>
            <a:t>, PhD. - </a:t>
          </a:r>
          <a:r>
            <a:rPr lang="sk-SK" dirty="0"/>
            <a:t>Ústav etnológie a sociálnej antropológie SAV</a:t>
          </a:r>
        </a:p>
      </dgm:t>
    </dgm:pt>
    <dgm:pt modelId="{41AAE8BE-C650-42E5-A6BC-A72F8909EB38}" type="parTrans" cxnId="{D30F48D5-FBB9-40C0-A4C0-FB58CA49040E}">
      <dgm:prSet/>
      <dgm:spPr/>
      <dgm:t>
        <a:bodyPr/>
        <a:lstStyle/>
        <a:p>
          <a:endParaRPr lang="sk-SK"/>
        </a:p>
      </dgm:t>
    </dgm:pt>
    <dgm:pt modelId="{1FA7D322-802C-40D3-8285-22B6CDD7724B}" type="sibTrans" cxnId="{D30F48D5-FBB9-40C0-A4C0-FB58CA49040E}">
      <dgm:prSet/>
      <dgm:spPr/>
      <dgm:t>
        <a:bodyPr/>
        <a:lstStyle/>
        <a:p>
          <a:endParaRPr lang="sk-SK"/>
        </a:p>
      </dgm:t>
    </dgm:pt>
    <dgm:pt modelId="{AB6D244A-DA08-4F06-B82B-C51832064AFF}">
      <dgm:prSet/>
      <dgm:spPr/>
      <dgm:t>
        <a:bodyPr/>
        <a:lstStyle/>
        <a:p>
          <a:r>
            <a:rPr lang="sk-SK" b="1" dirty="0"/>
            <a:t>Konrád </a:t>
          </a:r>
          <a:r>
            <a:rPr lang="sk-SK" b="1" dirty="0" err="1"/>
            <a:t>Rigó</a:t>
          </a:r>
          <a:r>
            <a:rPr lang="sk-SK" b="1" dirty="0"/>
            <a:t> – </a:t>
          </a:r>
          <a:r>
            <a:rPr lang="sk-SK" dirty="0"/>
            <a:t>bývalý štátny tajomník ministerstva kultúry</a:t>
          </a:r>
        </a:p>
      </dgm:t>
    </dgm:pt>
    <dgm:pt modelId="{86AEBA2F-9318-4531-8264-2264338FF255}" type="parTrans" cxnId="{EF9AA60B-01DB-4177-8B50-9CEB3D923C26}">
      <dgm:prSet/>
      <dgm:spPr/>
      <dgm:t>
        <a:bodyPr/>
        <a:lstStyle/>
        <a:p>
          <a:endParaRPr lang="sk-SK"/>
        </a:p>
      </dgm:t>
    </dgm:pt>
    <dgm:pt modelId="{070FDD18-16AF-4D5F-AFDD-A0D47934C07F}" type="sibTrans" cxnId="{EF9AA60B-01DB-4177-8B50-9CEB3D923C26}">
      <dgm:prSet/>
      <dgm:spPr/>
      <dgm:t>
        <a:bodyPr/>
        <a:lstStyle/>
        <a:p>
          <a:endParaRPr lang="sk-SK"/>
        </a:p>
      </dgm:t>
    </dgm:pt>
    <dgm:pt modelId="{A7285DB1-8230-44E6-80ED-9394221CF06D}">
      <dgm:prSet/>
      <dgm:spPr/>
      <dgm:t>
        <a:bodyPr/>
        <a:lstStyle/>
        <a:p>
          <a:r>
            <a:rPr lang="sk-SK" b="1" i="0" dirty="0" err="1"/>
            <a:t>Wanda</a:t>
          </a:r>
          <a:r>
            <a:rPr lang="sk-SK" b="1" i="0" dirty="0"/>
            <a:t> </a:t>
          </a:r>
          <a:r>
            <a:rPr lang="sk-SK" b="1" i="0" dirty="0" err="1"/>
            <a:t>Adamik</a:t>
          </a:r>
          <a:r>
            <a:rPr lang="sk-SK" b="1" i="0" dirty="0"/>
            <a:t> </a:t>
          </a:r>
          <a:r>
            <a:rPr lang="sk-SK" b="1" i="0" dirty="0" err="1"/>
            <a:t>Hrycová</a:t>
          </a:r>
          <a:r>
            <a:rPr lang="sk-SK" b="1" i="0" dirty="0"/>
            <a:t> </a:t>
          </a:r>
          <a:r>
            <a:rPr lang="sk-SK" b="0" i="0" dirty="0"/>
            <a:t>– popredná filmová producentka</a:t>
          </a:r>
          <a:endParaRPr lang="sk-SK" dirty="0"/>
        </a:p>
      </dgm:t>
    </dgm:pt>
    <dgm:pt modelId="{3B4F98E5-1146-4D66-B811-8EA74E225A72}" type="parTrans" cxnId="{8F286E64-EFD1-4A7A-AAF0-06E98424E0BA}">
      <dgm:prSet/>
      <dgm:spPr/>
      <dgm:t>
        <a:bodyPr/>
        <a:lstStyle/>
        <a:p>
          <a:endParaRPr lang="sk-SK"/>
        </a:p>
      </dgm:t>
    </dgm:pt>
    <dgm:pt modelId="{71330053-EE38-486E-AC8D-156A26919A48}" type="sibTrans" cxnId="{8F286E64-EFD1-4A7A-AAF0-06E98424E0BA}">
      <dgm:prSet/>
      <dgm:spPr/>
      <dgm:t>
        <a:bodyPr/>
        <a:lstStyle/>
        <a:p>
          <a:endParaRPr lang="sk-SK"/>
        </a:p>
      </dgm:t>
    </dgm:pt>
    <dgm:pt modelId="{98673154-CF57-4187-AFF8-F5B0A28A3E05}">
      <dgm:prSet/>
      <dgm:spPr/>
      <dgm:t>
        <a:bodyPr/>
        <a:lstStyle/>
        <a:p>
          <a:r>
            <a:rPr lang="sk-SK" b="1" i="0" dirty="0"/>
            <a:t>doc. RNDr. Katarína Čižmárová, CSc.</a:t>
          </a:r>
          <a:r>
            <a:rPr lang="sk-SK" b="0" i="0" dirty="0"/>
            <a:t> – vysokoškolská učiteľka, bývalá zástupkyňa primátora Banskej Bystrice,</a:t>
          </a:r>
          <a:endParaRPr lang="sk-SK" dirty="0"/>
        </a:p>
      </dgm:t>
    </dgm:pt>
    <dgm:pt modelId="{DAF54FAD-58EE-4AB3-8B22-97D4EFC28806}" type="parTrans" cxnId="{894FFC29-96D5-459E-8CDB-45442AC72406}">
      <dgm:prSet/>
      <dgm:spPr/>
      <dgm:t>
        <a:bodyPr/>
        <a:lstStyle/>
        <a:p>
          <a:endParaRPr lang="sk-SK"/>
        </a:p>
      </dgm:t>
    </dgm:pt>
    <dgm:pt modelId="{F7CE2142-FCF9-4B06-A003-F90D0EEFD011}" type="sibTrans" cxnId="{894FFC29-96D5-459E-8CDB-45442AC72406}">
      <dgm:prSet/>
      <dgm:spPr/>
      <dgm:t>
        <a:bodyPr/>
        <a:lstStyle/>
        <a:p>
          <a:endParaRPr lang="sk-SK"/>
        </a:p>
      </dgm:t>
    </dgm:pt>
    <dgm:pt modelId="{4746B130-2794-49E4-8352-5A0C4E672E0D}">
      <dgm:prSet/>
      <dgm:spPr/>
      <dgm:t>
        <a:bodyPr/>
        <a:lstStyle/>
        <a:p>
          <a:r>
            <a:rPr lang="sk-SK" b="1" i="0" dirty="0"/>
            <a:t>Peter </a:t>
          </a:r>
          <a:r>
            <a:rPr lang="sk-SK" b="1" i="0" dirty="0" err="1"/>
            <a:t>Kalmus</a:t>
          </a:r>
          <a:r>
            <a:rPr lang="sk-SK" b="1" i="0" dirty="0"/>
            <a:t> </a:t>
          </a:r>
          <a:r>
            <a:rPr lang="sk-SK" b="0" i="0" dirty="0"/>
            <a:t>– výtvarník</a:t>
          </a:r>
          <a:endParaRPr lang="sk-SK" dirty="0"/>
        </a:p>
      </dgm:t>
    </dgm:pt>
    <dgm:pt modelId="{47179226-DD45-4A02-B49C-9B5F33313A54}" type="parTrans" cxnId="{A6F208CA-84D9-470F-85DD-DC1D67F3B815}">
      <dgm:prSet/>
      <dgm:spPr/>
      <dgm:t>
        <a:bodyPr/>
        <a:lstStyle/>
        <a:p>
          <a:endParaRPr lang="sk-SK"/>
        </a:p>
      </dgm:t>
    </dgm:pt>
    <dgm:pt modelId="{E5A00512-B8CC-4B97-9E1C-F8367BFAF011}" type="sibTrans" cxnId="{A6F208CA-84D9-470F-85DD-DC1D67F3B815}">
      <dgm:prSet/>
      <dgm:spPr/>
      <dgm:t>
        <a:bodyPr/>
        <a:lstStyle/>
        <a:p>
          <a:endParaRPr lang="sk-SK"/>
        </a:p>
      </dgm:t>
    </dgm:pt>
    <dgm:pt modelId="{600824AD-73E2-4CC8-8357-B27A6E46B443}" type="pres">
      <dgm:prSet presAssocID="{6FC69BA5-D9EE-48FE-BE58-19C5E2CCD39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k-SK"/>
        </a:p>
      </dgm:t>
    </dgm:pt>
    <dgm:pt modelId="{67FB4FFE-99D9-454B-9E38-0D69DDF31A22}" type="pres">
      <dgm:prSet presAssocID="{B4730054-C8C6-4E79-B696-4BF2A3EA3254}" presName="thickLine" presStyleLbl="alignNode1" presStyleIdx="0" presStyleCnt="15"/>
      <dgm:spPr/>
    </dgm:pt>
    <dgm:pt modelId="{F00F355C-3937-49E0-9FB2-4903515D9036}" type="pres">
      <dgm:prSet presAssocID="{B4730054-C8C6-4E79-B696-4BF2A3EA3254}" presName="horz1" presStyleCnt="0"/>
      <dgm:spPr/>
    </dgm:pt>
    <dgm:pt modelId="{1CC1E684-89A4-46C7-BBFB-E6E364BBC520}" type="pres">
      <dgm:prSet presAssocID="{B4730054-C8C6-4E79-B696-4BF2A3EA3254}" presName="tx1" presStyleLbl="revTx" presStyleIdx="0" presStyleCnt="15"/>
      <dgm:spPr/>
      <dgm:t>
        <a:bodyPr/>
        <a:lstStyle/>
        <a:p>
          <a:endParaRPr lang="sk-SK"/>
        </a:p>
      </dgm:t>
    </dgm:pt>
    <dgm:pt modelId="{8A0DF1EA-01E4-41D2-8CC1-FA8B51CDCDFA}" type="pres">
      <dgm:prSet presAssocID="{B4730054-C8C6-4E79-B696-4BF2A3EA3254}" presName="vert1" presStyleCnt="0"/>
      <dgm:spPr/>
    </dgm:pt>
    <dgm:pt modelId="{059265EB-06FA-4966-9432-37F91DEC8E2F}" type="pres">
      <dgm:prSet presAssocID="{B8CA423E-9E32-4120-AE0C-33FF50440AF7}" presName="thickLine" presStyleLbl="alignNode1" presStyleIdx="1" presStyleCnt="15"/>
      <dgm:spPr/>
    </dgm:pt>
    <dgm:pt modelId="{B6DCE643-D8A9-452E-912B-7EE6A86FD684}" type="pres">
      <dgm:prSet presAssocID="{B8CA423E-9E32-4120-AE0C-33FF50440AF7}" presName="horz1" presStyleCnt="0"/>
      <dgm:spPr/>
    </dgm:pt>
    <dgm:pt modelId="{96138C4C-8684-4674-841C-49531DC7BDFB}" type="pres">
      <dgm:prSet presAssocID="{B8CA423E-9E32-4120-AE0C-33FF50440AF7}" presName="tx1" presStyleLbl="revTx" presStyleIdx="1" presStyleCnt="15"/>
      <dgm:spPr/>
      <dgm:t>
        <a:bodyPr/>
        <a:lstStyle/>
        <a:p>
          <a:endParaRPr lang="sk-SK"/>
        </a:p>
      </dgm:t>
    </dgm:pt>
    <dgm:pt modelId="{7A116C09-01AB-43ED-8B8E-B9518D61C494}" type="pres">
      <dgm:prSet presAssocID="{B8CA423E-9E32-4120-AE0C-33FF50440AF7}" presName="vert1" presStyleCnt="0"/>
      <dgm:spPr/>
    </dgm:pt>
    <dgm:pt modelId="{4F8CFD5F-5A0D-4CBA-AB4D-51C22A01C4DD}" type="pres">
      <dgm:prSet presAssocID="{7C83280F-4B12-4465-B0C7-5248B763540E}" presName="thickLine" presStyleLbl="alignNode1" presStyleIdx="2" presStyleCnt="15"/>
      <dgm:spPr/>
    </dgm:pt>
    <dgm:pt modelId="{223D685F-F8DD-410E-BD2E-AFF66D77E6B4}" type="pres">
      <dgm:prSet presAssocID="{7C83280F-4B12-4465-B0C7-5248B763540E}" presName="horz1" presStyleCnt="0"/>
      <dgm:spPr/>
    </dgm:pt>
    <dgm:pt modelId="{782C29A1-1E8E-401D-AFAB-CEB05A768C6A}" type="pres">
      <dgm:prSet presAssocID="{7C83280F-4B12-4465-B0C7-5248B763540E}" presName="tx1" presStyleLbl="revTx" presStyleIdx="2" presStyleCnt="15"/>
      <dgm:spPr/>
      <dgm:t>
        <a:bodyPr/>
        <a:lstStyle/>
        <a:p>
          <a:endParaRPr lang="sk-SK"/>
        </a:p>
      </dgm:t>
    </dgm:pt>
    <dgm:pt modelId="{55530C96-6F51-4353-B588-0F8B17E58940}" type="pres">
      <dgm:prSet presAssocID="{7C83280F-4B12-4465-B0C7-5248B763540E}" presName="vert1" presStyleCnt="0"/>
      <dgm:spPr/>
    </dgm:pt>
    <dgm:pt modelId="{39B25469-6456-4267-BF07-8FDAD60F0CA2}" type="pres">
      <dgm:prSet presAssocID="{DBD63B69-FFD9-4BD6-8978-A3F3EF98353B}" presName="thickLine" presStyleLbl="alignNode1" presStyleIdx="3" presStyleCnt="15"/>
      <dgm:spPr/>
    </dgm:pt>
    <dgm:pt modelId="{C682D5DA-3FCC-4053-8CF5-A2DB21D79B3C}" type="pres">
      <dgm:prSet presAssocID="{DBD63B69-FFD9-4BD6-8978-A3F3EF98353B}" presName="horz1" presStyleCnt="0"/>
      <dgm:spPr/>
    </dgm:pt>
    <dgm:pt modelId="{C1AFB21D-916D-460F-93E4-04E81EDB5F47}" type="pres">
      <dgm:prSet presAssocID="{DBD63B69-FFD9-4BD6-8978-A3F3EF98353B}" presName="tx1" presStyleLbl="revTx" presStyleIdx="3" presStyleCnt="15"/>
      <dgm:spPr/>
      <dgm:t>
        <a:bodyPr/>
        <a:lstStyle/>
        <a:p>
          <a:endParaRPr lang="sk-SK"/>
        </a:p>
      </dgm:t>
    </dgm:pt>
    <dgm:pt modelId="{2EE55BC7-0783-4161-8F05-BEBAC77D7CD8}" type="pres">
      <dgm:prSet presAssocID="{DBD63B69-FFD9-4BD6-8978-A3F3EF98353B}" presName="vert1" presStyleCnt="0"/>
      <dgm:spPr/>
    </dgm:pt>
    <dgm:pt modelId="{2F0B828E-10A9-44D4-9B0E-5E0836563E11}" type="pres">
      <dgm:prSet presAssocID="{76103558-F49E-4198-8B1E-A0E90A7DAFBB}" presName="thickLine" presStyleLbl="alignNode1" presStyleIdx="4" presStyleCnt="15"/>
      <dgm:spPr/>
    </dgm:pt>
    <dgm:pt modelId="{A5E755EF-8890-4BFE-AE54-635C7B105D64}" type="pres">
      <dgm:prSet presAssocID="{76103558-F49E-4198-8B1E-A0E90A7DAFBB}" presName="horz1" presStyleCnt="0"/>
      <dgm:spPr/>
    </dgm:pt>
    <dgm:pt modelId="{4224C5C7-DD1B-480A-880B-0169F38C32A7}" type="pres">
      <dgm:prSet presAssocID="{76103558-F49E-4198-8B1E-A0E90A7DAFBB}" presName="tx1" presStyleLbl="revTx" presStyleIdx="4" presStyleCnt="15"/>
      <dgm:spPr/>
      <dgm:t>
        <a:bodyPr/>
        <a:lstStyle/>
        <a:p>
          <a:endParaRPr lang="sk-SK"/>
        </a:p>
      </dgm:t>
    </dgm:pt>
    <dgm:pt modelId="{FE080608-BA4E-4AC1-823A-1BB08FAC3F40}" type="pres">
      <dgm:prSet presAssocID="{76103558-F49E-4198-8B1E-A0E90A7DAFBB}" presName="vert1" presStyleCnt="0"/>
      <dgm:spPr/>
    </dgm:pt>
    <dgm:pt modelId="{710C4142-D1C6-4097-9FE4-0AABA12FAAC5}" type="pres">
      <dgm:prSet presAssocID="{75532E4B-0085-4186-8D6B-13AFEF9963E2}" presName="thickLine" presStyleLbl="alignNode1" presStyleIdx="5" presStyleCnt="15"/>
      <dgm:spPr/>
    </dgm:pt>
    <dgm:pt modelId="{2862BBF7-FF22-4828-8CD7-3160DAE8E5AC}" type="pres">
      <dgm:prSet presAssocID="{75532E4B-0085-4186-8D6B-13AFEF9963E2}" presName="horz1" presStyleCnt="0"/>
      <dgm:spPr/>
    </dgm:pt>
    <dgm:pt modelId="{E20A5445-BB61-41BD-9DC2-4CF13C0E3769}" type="pres">
      <dgm:prSet presAssocID="{75532E4B-0085-4186-8D6B-13AFEF9963E2}" presName="tx1" presStyleLbl="revTx" presStyleIdx="5" presStyleCnt="15"/>
      <dgm:spPr/>
      <dgm:t>
        <a:bodyPr/>
        <a:lstStyle/>
        <a:p>
          <a:endParaRPr lang="sk-SK"/>
        </a:p>
      </dgm:t>
    </dgm:pt>
    <dgm:pt modelId="{891C9751-9FB8-42BC-90B3-125949995A02}" type="pres">
      <dgm:prSet presAssocID="{75532E4B-0085-4186-8D6B-13AFEF9963E2}" presName="vert1" presStyleCnt="0"/>
      <dgm:spPr/>
    </dgm:pt>
    <dgm:pt modelId="{6569B0CC-3619-496F-91A0-9A8D7AAA4D1B}" type="pres">
      <dgm:prSet presAssocID="{229525BB-D2E7-430F-9E09-772771B0025F}" presName="thickLine" presStyleLbl="alignNode1" presStyleIdx="6" presStyleCnt="15"/>
      <dgm:spPr/>
    </dgm:pt>
    <dgm:pt modelId="{AEA97791-1170-4797-9212-634D2112A60A}" type="pres">
      <dgm:prSet presAssocID="{229525BB-D2E7-430F-9E09-772771B0025F}" presName="horz1" presStyleCnt="0"/>
      <dgm:spPr/>
    </dgm:pt>
    <dgm:pt modelId="{78A75890-F3C9-498B-BCD1-79F3AD05F8F2}" type="pres">
      <dgm:prSet presAssocID="{229525BB-D2E7-430F-9E09-772771B0025F}" presName="tx1" presStyleLbl="revTx" presStyleIdx="6" presStyleCnt="15"/>
      <dgm:spPr/>
      <dgm:t>
        <a:bodyPr/>
        <a:lstStyle/>
        <a:p>
          <a:endParaRPr lang="sk-SK"/>
        </a:p>
      </dgm:t>
    </dgm:pt>
    <dgm:pt modelId="{C3870DA1-F797-4B81-B04B-5A8E4A3ABBD9}" type="pres">
      <dgm:prSet presAssocID="{229525BB-D2E7-430F-9E09-772771B0025F}" presName="vert1" presStyleCnt="0"/>
      <dgm:spPr/>
    </dgm:pt>
    <dgm:pt modelId="{C07923CC-E28D-4416-B3A1-FF378C40E6E5}" type="pres">
      <dgm:prSet presAssocID="{9396C856-00CF-4282-AA06-BB1C5AC391A2}" presName="thickLine" presStyleLbl="alignNode1" presStyleIdx="7" presStyleCnt="15"/>
      <dgm:spPr/>
    </dgm:pt>
    <dgm:pt modelId="{C8736DD2-CFA5-48CC-839F-21A0E75CC940}" type="pres">
      <dgm:prSet presAssocID="{9396C856-00CF-4282-AA06-BB1C5AC391A2}" presName="horz1" presStyleCnt="0"/>
      <dgm:spPr/>
    </dgm:pt>
    <dgm:pt modelId="{B70EDC94-A8BD-4342-A77C-DFC5EB582807}" type="pres">
      <dgm:prSet presAssocID="{9396C856-00CF-4282-AA06-BB1C5AC391A2}" presName="tx1" presStyleLbl="revTx" presStyleIdx="7" presStyleCnt="15"/>
      <dgm:spPr/>
      <dgm:t>
        <a:bodyPr/>
        <a:lstStyle/>
        <a:p>
          <a:endParaRPr lang="sk-SK"/>
        </a:p>
      </dgm:t>
    </dgm:pt>
    <dgm:pt modelId="{D683C2CE-6E32-4F97-8DFE-0581E6061100}" type="pres">
      <dgm:prSet presAssocID="{9396C856-00CF-4282-AA06-BB1C5AC391A2}" presName="vert1" presStyleCnt="0"/>
      <dgm:spPr/>
    </dgm:pt>
    <dgm:pt modelId="{284A96FA-2F29-4AF7-94DB-E1794F3F6313}" type="pres">
      <dgm:prSet presAssocID="{E761B2CD-087A-4558-859D-5614CB322740}" presName="thickLine" presStyleLbl="alignNode1" presStyleIdx="8" presStyleCnt="15"/>
      <dgm:spPr/>
    </dgm:pt>
    <dgm:pt modelId="{A65FC26F-606F-4EF1-A331-07092C6599AF}" type="pres">
      <dgm:prSet presAssocID="{E761B2CD-087A-4558-859D-5614CB322740}" presName="horz1" presStyleCnt="0"/>
      <dgm:spPr/>
    </dgm:pt>
    <dgm:pt modelId="{0FE5AB6F-C69D-4939-B980-E4B93BC8F607}" type="pres">
      <dgm:prSet presAssocID="{E761B2CD-087A-4558-859D-5614CB322740}" presName="tx1" presStyleLbl="revTx" presStyleIdx="8" presStyleCnt="15"/>
      <dgm:spPr/>
      <dgm:t>
        <a:bodyPr/>
        <a:lstStyle/>
        <a:p>
          <a:endParaRPr lang="sk-SK"/>
        </a:p>
      </dgm:t>
    </dgm:pt>
    <dgm:pt modelId="{F78CCAC0-2A0B-4849-B1EE-DBF759D23634}" type="pres">
      <dgm:prSet presAssocID="{E761B2CD-087A-4558-859D-5614CB322740}" presName="vert1" presStyleCnt="0"/>
      <dgm:spPr/>
    </dgm:pt>
    <dgm:pt modelId="{620A906B-D4F5-49F5-988B-AB6C563F52A0}" type="pres">
      <dgm:prSet presAssocID="{E77C9342-FD94-47C1-93A2-5800B491724B}" presName="thickLine" presStyleLbl="alignNode1" presStyleIdx="9" presStyleCnt="15"/>
      <dgm:spPr/>
    </dgm:pt>
    <dgm:pt modelId="{4B7C5F0B-17F9-41DB-8968-B379E7B148C3}" type="pres">
      <dgm:prSet presAssocID="{E77C9342-FD94-47C1-93A2-5800B491724B}" presName="horz1" presStyleCnt="0"/>
      <dgm:spPr/>
    </dgm:pt>
    <dgm:pt modelId="{91166E57-11B9-4E2E-BB96-867803F4B3E6}" type="pres">
      <dgm:prSet presAssocID="{E77C9342-FD94-47C1-93A2-5800B491724B}" presName="tx1" presStyleLbl="revTx" presStyleIdx="9" presStyleCnt="15"/>
      <dgm:spPr/>
      <dgm:t>
        <a:bodyPr/>
        <a:lstStyle/>
        <a:p>
          <a:endParaRPr lang="sk-SK"/>
        </a:p>
      </dgm:t>
    </dgm:pt>
    <dgm:pt modelId="{CEC0D78A-380E-4A3E-9D87-7281916D271A}" type="pres">
      <dgm:prSet presAssocID="{E77C9342-FD94-47C1-93A2-5800B491724B}" presName="vert1" presStyleCnt="0"/>
      <dgm:spPr/>
    </dgm:pt>
    <dgm:pt modelId="{1667527A-5346-418D-8062-39EBFB6E0366}" type="pres">
      <dgm:prSet presAssocID="{FEB7DEFC-18BC-4907-88BF-77A783CF0BBB}" presName="thickLine" presStyleLbl="alignNode1" presStyleIdx="10" presStyleCnt="15"/>
      <dgm:spPr/>
    </dgm:pt>
    <dgm:pt modelId="{DC1A4798-C10F-43DE-8961-E4C2A989D63F}" type="pres">
      <dgm:prSet presAssocID="{FEB7DEFC-18BC-4907-88BF-77A783CF0BBB}" presName="horz1" presStyleCnt="0"/>
      <dgm:spPr/>
    </dgm:pt>
    <dgm:pt modelId="{224E5319-A0A7-4D68-B6D7-0B6BDAC63F82}" type="pres">
      <dgm:prSet presAssocID="{FEB7DEFC-18BC-4907-88BF-77A783CF0BBB}" presName="tx1" presStyleLbl="revTx" presStyleIdx="10" presStyleCnt="15"/>
      <dgm:spPr/>
      <dgm:t>
        <a:bodyPr/>
        <a:lstStyle/>
        <a:p>
          <a:endParaRPr lang="sk-SK"/>
        </a:p>
      </dgm:t>
    </dgm:pt>
    <dgm:pt modelId="{2E1C1BB2-05DD-412D-A252-4B7A1E4072F8}" type="pres">
      <dgm:prSet presAssocID="{FEB7DEFC-18BC-4907-88BF-77A783CF0BBB}" presName="vert1" presStyleCnt="0"/>
      <dgm:spPr/>
    </dgm:pt>
    <dgm:pt modelId="{DE533680-B52E-4EB1-8C2B-59BC08757CA7}" type="pres">
      <dgm:prSet presAssocID="{AB6D244A-DA08-4F06-B82B-C51832064AFF}" presName="thickLine" presStyleLbl="alignNode1" presStyleIdx="11" presStyleCnt="15"/>
      <dgm:spPr/>
    </dgm:pt>
    <dgm:pt modelId="{953F0FFD-4205-495D-A27C-F331E2EFF6D3}" type="pres">
      <dgm:prSet presAssocID="{AB6D244A-DA08-4F06-B82B-C51832064AFF}" presName="horz1" presStyleCnt="0"/>
      <dgm:spPr/>
    </dgm:pt>
    <dgm:pt modelId="{6CAE0836-7684-40B7-8C47-68D7E0BF852E}" type="pres">
      <dgm:prSet presAssocID="{AB6D244A-DA08-4F06-B82B-C51832064AFF}" presName="tx1" presStyleLbl="revTx" presStyleIdx="11" presStyleCnt="15"/>
      <dgm:spPr/>
      <dgm:t>
        <a:bodyPr/>
        <a:lstStyle/>
        <a:p>
          <a:endParaRPr lang="sk-SK"/>
        </a:p>
      </dgm:t>
    </dgm:pt>
    <dgm:pt modelId="{B2AA4B6D-4213-4C79-86EC-482025747B1E}" type="pres">
      <dgm:prSet presAssocID="{AB6D244A-DA08-4F06-B82B-C51832064AFF}" presName="vert1" presStyleCnt="0"/>
      <dgm:spPr/>
    </dgm:pt>
    <dgm:pt modelId="{8B5F333A-5F88-4C62-A2F5-BBC35CD180EE}" type="pres">
      <dgm:prSet presAssocID="{A7285DB1-8230-44E6-80ED-9394221CF06D}" presName="thickLine" presStyleLbl="alignNode1" presStyleIdx="12" presStyleCnt="15"/>
      <dgm:spPr/>
    </dgm:pt>
    <dgm:pt modelId="{7683C753-4D9C-4D93-B338-60B0446A9E21}" type="pres">
      <dgm:prSet presAssocID="{A7285DB1-8230-44E6-80ED-9394221CF06D}" presName="horz1" presStyleCnt="0"/>
      <dgm:spPr/>
    </dgm:pt>
    <dgm:pt modelId="{F3F0951F-8103-4D7F-8BE9-D8B0F94A1E1C}" type="pres">
      <dgm:prSet presAssocID="{A7285DB1-8230-44E6-80ED-9394221CF06D}" presName="tx1" presStyleLbl="revTx" presStyleIdx="12" presStyleCnt="15"/>
      <dgm:spPr/>
      <dgm:t>
        <a:bodyPr/>
        <a:lstStyle/>
        <a:p>
          <a:endParaRPr lang="sk-SK"/>
        </a:p>
      </dgm:t>
    </dgm:pt>
    <dgm:pt modelId="{36D41228-9D64-46CA-95D5-4F2ADEB80A05}" type="pres">
      <dgm:prSet presAssocID="{A7285DB1-8230-44E6-80ED-9394221CF06D}" presName="vert1" presStyleCnt="0"/>
      <dgm:spPr/>
    </dgm:pt>
    <dgm:pt modelId="{A0D23422-14CA-48D0-A201-6C8E650A0C80}" type="pres">
      <dgm:prSet presAssocID="{98673154-CF57-4187-AFF8-F5B0A28A3E05}" presName="thickLine" presStyleLbl="alignNode1" presStyleIdx="13" presStyleCnt="15"/>
      <dgm:spPr/>
    </dgm:pt>
    <dgm:pt modelId="{8C5EC31E-9BEC-4AEE-A59B-C8AB26310FF3}" type="pres">
      <dgm:prSet presAssocID="{98673154-CF57-4187-AFF8-F5B0A28A3E05}" presName="horz1" presStyleCnt="0"/>
      <dgm:spPr/>
    </dgm:pt>
    <dgm:pt modelId="{187A0802-D2A9-466F-915C-60BED58A9F73}" type="pres">
      <dgm:prSet presAssocID="{98673154-CF57-4187-AFF8-F5B0A28A3E05}" presName="tx1" presStyleLbl="revTx" presStyleIdx="13" presStyleCnt="15"/>
      <dgm:spPr/>
      <dgm:t>
        <a:bodyPr/>
        <a:lstStyle/>
        <a:p>
          <a:endParaRPr lang="sk-SK"/>
        </a:p>
      </dgm:t>
    </dgm:pt>
    <dgm:pt modelId="{9517E87A-F5A8-4177-861F-F7F651F0BC00}" type="pres">
      <dgm:prSet presAssocID="{98673154-CF57-4187-AFF8-F5B0A28A3E05}" presName="vert1" presStyleCnt="0"/>
      <dgm:spPr/>
    </dgm:pt>
    <dgm:pt modelId="{8E78A1AF-F575-412A-8470-0520B587F365}" type="pres">
      <dgm:prSet presAssocID="{4746B130-2794-49E4-8352-5A0C4E672E0D}" presName="thickLine" presStyleLbl="alignNode1" presStyleIdx="14" presStyleCnt="15"/>
      <dgm:spPr/>
    </dgm:pt>
    <dgm:pt modelId="{FF39007B-CE16-4902-950F-6A4AAC67D491}" type="pres">
      <dgm:prSet presAssocID="{4746B130-2794-49E4-8352-5A0C4E672E0D}" presName="horz1" presStyleCnt="0"/>
      <dgm:spPr/>
    </dgm:pt>
    <dgm:pt modelId="{1BF8DC33-AE53-4C7D-8E26-207EA4468910}" type="pres">
      <dgm:prSet presAssocID="{4746B130-2794-49E4-8352-5A0C4E672E0D}" presName="tx1" presStyleLbl="revTx" presStyleIdx="14" presStyleCnt="15"/>
      <dgm:spPr/>
      <dgm:t>
        <a:bodyPr/>
        <a:lstStyle/>
        <a:p>
          <a:endParaRPr lang="sk-SK"/>
        </a:p>
      </dgm:t>
    </dgm:pt>
    <dgm:pt modelId="{7FA21583-3566-4D50-BF29-986DDB48DC34}" type="pres">
      <dgm:prSet presAssocID="{4746B130-2794-49E4-8352-5A0C4E672E0D}" presName="vert1" presStyleCnt="0"/>
      <dgm:spPr/>
    </dgm:pt>
  </dgm:ptLst>
  <dgm:cxnLst>
    <dgm:cxn modelId="{C3EF3D8C-D2DD-4845-8B23-1F0ABA5AF296}" type="presOf" srcId="{E761B2CD-087A-4558-859D-5614CB322740}" destId="{0FE5AB6F-C69D-4939-B980-E4B93BC8F607}" srcOrd="0" destOrd="0" presId="urn:microsoft.com/office/officeart/2008/layout/LinedList"/>
    <dgm:cxn modelId="{B93A5BE5-577D-41D1-A342-D3AF18C7282E}" type="presOf" srcId="{229525BB-D2E7-430F-9E09-772771B0025F}" destId="{78A75890-F3C9-498B-BCD1-79F3AD05F8F2}" srcOrd="0" destOrd="0" presId="urn:microsoft.com/office/officeart/2008/layout/LinedList"/>
    <dgm:cxn modelId="{77C865EA-23BF-4162-A7FC-DD8906CE6A12}" srcId="{6FC69BA5-D9EE-48FE-BE58-19C5E2CCD394}" destId="{B4730054-C8C6-4E79-B696-4BF2A3EA3254}" srcOrd="0" destOrd="0" parTransId="{4B535EDD-2C5F-43F6-8141-CCAE0B2CC15C}" sibTransId="{2587DCF1-0C35-4557-AEB1-C7DC45E49F6B}"/>
    <dgm:cxn modelId="{F7C3E588-492E-4221-AA38-46FAE67800F0}" type="presOf" srcId="{4746B130-2794-49E4-8352-5A0C4E672E0D}" destId="{1BF8DC33-AE53-4C7D-8E26-207EA4468910}" srcOrd="0" destOrd="0" presId="urn:microsoft.com/office/officeart/2008/layout/LinedList"/>
    <dgm:cxn modelId="{8F286E64-EFD1-4A7A-AAF0-06E98424E0BA}" srcId="{6FC69BA5-D9EE-48FE-BE58-19C5E2CCD394}" destId="{A7285DB1-8230-44E6-80ED-9394221CF06D}" srcOrd="12" destOrd="0" parTransId="{3B4F98E5-1146-4D66-B811-8EA74E225A72}" sibTransId="{71330053-EE38-486E-AC8D-156A26919A48}"/>
    <dgm:cxn modelId="{D30F48D5-FBB9-40C0-A4C0-FB58CA49040E}" srcId="{6FC69BA5-D9EE-48FE-BE58-19C5E2CCD394}" destId="{FEB7DEFC-18BC-4907-88BF-77A783CF0BBB}" srcOrd="10" destOrd="0" parTransId="{41AAE8BE-C650-42E5-A6BC-A72F8909EB38}" sibTransId="{1FA7D322-802C-40D3-8285-22B6CDD7724B}"/>
    <dgm:cxn modelId="{2E7C7842-186B-41EB-9834-D85B26C930F2}" srcId="{6FC69BA5-D9EE-48FE-BE58-19C5E2CCD394}" destId="{7C83280F-4B12-4465-B0C7-5248B763540E}" srcOrd="2" destOrd="0" parTransId="{6EC705A5-C1BC-4062-B0D7-0B154AC089E9}" sibTransId="{91550EA9-B8FC-4D1B-B0BC-EDC75632632A}"/>
    <dgm:cxn modelId="{AF3DFA1C-46CD-4B73-9D6C-FC8451044D8D}" type="presOf" srcId="{9396C856-00CF-4282-AA06-BB1C5AC391A2}" destId="{B70EDC94-A8BD-4342-A77C-DFC5EB582807}" srcOrd="0" destOrd="0" presId="urn:microsoft.com/office/officeart/2008/layout/LinedList"/>
    <dgm:cxn modelId="{6EE2DE80-DC86-4000-8A3E-C514681E01C9}" srcId="{6FC69BA5-D9EE-48FE-BE58-19C5E2CCD394}" destId="{75532E4B-0085-4186-8D6B-13AFEF9963E2}" srcOrd="5" destOrd="0" parTransId="{ECC8E89F-29FA-4164-B96D-1621A096F25F}" sibTransId="{18728D6D-E683-429B-AF62-785006F16E3E}"/>
    <dgm:cxn modelId="{B6F6B193-2440-462E-BDB4-48FBCA8A9F55}" type="presOf" srcId="{7C83280F-4B12-4465-B0C7-5248B763540E}" destId="{782C29A1-1E8E-401D-AFAB-CEB05A768C6A}" srcOrd="0" destOrd="0" presId="urn:microsoft.com/office/officeart/2008/layout/LinedList"/>
    <dgm:cxn modelId="{C55084E5-6884-4D10-8E8D-21A9EABB34B7}" srcId="{6FC69BA5-D9EE-48FE-BE58-19C5E2CCD394}" destId="{DBD63B69-FFD9-4BD6-8978-A3F3EF98353B}" srcOrd="3" destOrd="0" parTransId="{602E648B-3943-4CE1-B719-93A00F021994}" sibTransId="{3E83FB0C-D757-44EF-8A94-7BB6E5C64037}"/>
    <dgm:cxn modelId="{60410067-515A-4CA4-BF1F-522C9806E6B9}" type="presOf" srcId="{A7285DB1-8230-44E6-80ED-9394221CF06D}" destId="{F3F0951F-8103-4D7F-8BE9-D8B0F94A1E1C}" srcOrd="0" destOrd="0" presId="urn:microsoft.com/office/officeart/2008/layout/LinedList"/>
    <dgm:cxn modelId="{47F42DF4-1C17-4FA4-9ACD-79DD8467E4B3}" srcId="{6FC69BA5-D9EE-48FE-BE58-19C5E2CCD394}" destId="{B8CA423E-9E32-4120-AE0C-33FF50440AF7}" srcOrd="1" destOrd="0" parTransId="{9826266E-5384-475B-816C-20C410751128}" sibTransId="{532A0136-AF62-400D-826F-C713202701BC}"/>
    <dgm:cxn modelId="{A36C6E62-5BD9-45D5-A327-351DA995F65F}" type="presOf" srcId="{E77C9342-FD94-47C1-93A2-5800B491724B}" destId="{91166E57-11B9-4E2E-BB96-867803F4B3E6}" srcOrd="0" destOrd="0" presId="urn:microsoft.com/office/officeart/2008/layout/LinedList"/>
    <dgm:cxn modelId="{EF9AA60B-01DB-4177-8B50-9CEB3D923C26}" srcId="{6FC69BA5-D9EE-48FE-BE58-19C5E2CCD394}" destId="{AB6D244A-DA08-4F06-B82B-C51832064AFF}" srcOrd="11" destOrd="0" parTransId="{86AEBA2F-9318-4531-8264-2264338FF255}" sibTransId="{070FDD18-16AF-4D5F-AFDD-A0D47934C07F}"/>
    <dgm:cxn modelId="{7CD37469-9796-4B5E-B7BB-D3F40AB7BD86}" type="presOf" srcId="{AB6D244A-DA08-4F06-B82B-C51832064AFF}" destId="{6CAE0836-7684-40B7-8C47-68D7E0BF852E}" srcOrd="0" destOrd="0" presId="urn:microsoft.com/office/officeart/2008/layout/LinedList"/>
    <dgm:cxn modelId="{1A3CC2FE-67FA-4594-AF7F-7D4FACA725CE}" srcId="{6FC69BA5-D9EE-48FE-BE58-19C5E2CCD394}" destId="{9396C856-00CF-4282-AA06-BB1C5AC391A2}" srcOrd="7" destOrd="0" parTransId="{CF267F1D-A565-4264-BD81-9779F72D145F}" sibTransId="{1D37E795-6313-4DD3-956C-E071CFACA53E}"/>
    <dgm:cxn modelId="{23E6FE2E-8DCF-4CF3-99EC-9E95B48F4DDD}" type="presOf" srcId="{B4730054-C8C6-4E79-B696-4BF2A3EA3254}" destId="{1CC1E684-89A4-46C7-BBFB-E6E364BBC520}" srcOrd="0" destOrd="0" presId="urn:microsoft.com/office/officeart/2008/layout/LinedList"/>
    <dgm:cxn modelId="{A1C59237-E528-4F90-A32B-D72D2C6FA6CF}" type="presOf" srcId="{DBD63B69-FFD9-4BD6-8978-A3F3EF98353B}" destId="{C1AFB21D-916D-460F-93E4-04E81EDB5F47}" srcOrd="0" destOrd="0" presId="urn:microsoft.com/office/officeart/2008/layout/LinedList"/>
    <dgm:cxn modelId="{5DD44984-6457-4E21-8D27-ABE7E26BDF17}" type="presOf" srcId="{75532E4B-0085-4186-8D6B-13AFEF9963E2}" destId="{E20A5445-BB61-41BD-9DC2-4CF13C0E3769}" srcOrd="0" destOrd="0" presId="urn:microsoft.com/office/officeart/2008/layout/LinedList"/>
    <dgm:cxn modelId="{B7BC2C65-6E7D-40A6-A6BF-94D664186E0B}" srcId="{6FC69BA5-D9EE-48FE-BE58-19C5E2CCD394}" destId="{E77C9342-FD94-47C1-93A2-5800B491724B}" srcOrd="9" destOrd="0" parTransId="{DDB10ECD-FC2C-4ECD-AB06-760320D140E1}" sibTransId="{887C975D-EBBF-4302-8823-EF129DDF2BA0}"/>
    <dgm:cxn modelId="{57F6E36A-5D42-407E-AA50-0602EA92876F}" type="presOf" srcId="{98673154-CF57-4187-AFF8-F5B0A28A3E05}" destId="{187A0802-D2A9-466F-915C-60BED58A9F73}" srcOrd="0" destOrd="0" presId="urn:microsoft.com/office/officeart/2008/layout/LinedList"/>
    <dgm:cxn modelId="{42FF031F-244D-4282-A161-3FFCBB6BF957}" type="presOf" srcId="{76103558-F49E-4198-8B1E-A0E90A7DAFBB}" destId="{4224C5C7-DD1B-480A-880B-0169F38C32A7}" srcOrd="0" destOrd="0" presId="urn:microsoft.com/office/officeart/2008/layout/LinedList"/>
    <dgm:cxn modelId="{9ED2488A-7CEA-4153-9987-585CD54E95B4}" srcId="{6FC69BA5-D9EE-48FE-BE58-19C5E2CCD394}" destId="{76103558-F49E-4198-8B1E-A0E90A7DAFBB}" srcOrd="4" destOrd="0" parTransId="{B955C00B-7208-4098-8E0F-BBED0FE9D954}" sibTransId="{F2712C83-58AF-409B-AF19-02B48C24F367}"/>
    <dgm:cxn modelId="{63A4E7B8-8AAF-4EC8-8F21-636593E7CB0F}" type="presOf" srcId="{B8CA423E-9E32-4120-AE0C-33FF50440AF7}" destId="{96138C4C-8684-4674-841C-49531DC7BDFB}" srcOrd="0" destOrd="0" presId="urn:microsoft.com/office/officeart/2008/layout/LinedList"/>
    <dgm:cxn modelId="{6B69CA1A-78A9-455C-9ACB-023829DDD15B}" srcId="{6FC69BA5-D9EE-48FE-BE58-19C5E2CCD394}" destId="{E761B2CD-087A-4558-859D-5614CB322740}" srcOrd="8" destOrd="0" parTransId="{F1A3FCA9-2BFE-4D63-8620-F77AD2E0EF89}" sibTransId="{BF188873-1518-4984-9AEC-66101FB659A0}"/>
    <dgm:cxn modelId="{64E7D132-13D7-4276-A87D-B6EE8F255BBE}" type="presOf" srcId="{6FC69BA5-D9EE-48FE-BE58-19C5E2CCD394}" destId="{600824AD-73E2-4CC8-8357-B27A6E46B443}" srcOrd="0" destOrd="0" presId="urn:microsoft.com/office/officeart/2008/layout/LinedList"/>
    <dgm:cxn modelId="{894FFC29-96D5-459E-8CDB-45442AC72406}" srcId="{6FC69BA5-D9EE-48FE-BE58-19C5E2CCD394}" destId="{98673154-CF57-4187-AFF8-F5B0A28A3E05}" srcOrd="13" destOrd="0" parTransId="{DAF54FAD-58EE-4AB3-8B22-97D4EFC28806}" sibTransId="{F7CE2142-FCF9-4B06-A003-F90D0EEFD011}"/>
    <dgm:cxn modelId="{EF5D0416-B3D0-4EC7-B275-248F095DD1B4}" type="presOf" srcId="{FEB7DEFC-18BC-4907-88BF-77A783CF0BBB}" destId="{224E5319-A0A7-4D68-B6D7-0B6BDAC63F82}" srcOrd="0" destOrd="0" presId="urn:microsoft.com/office/officeart/2008/layout/LinedList"/>
    <dgm:cxn modelId="{A6F208CA-84D9-470F-85DD-DC1D67F3B815}" srcId="{6FC69BA5-D9EE-48FE-BE58-19C5E2CCD394}" destId="{4746B130-2794-49E4-8352-5A0C4E672E0D}" srcOrd="14" destOrd="0" parTransId="{47179226-DD45-4A02-B49C-9B5F33313A54}" sibTransId="{E5A00512-B8CC-4B97-9E1C-F8367BFAF011}"/>
    <dgm:cxn modelId="{9F895BFE-2ED5-4AD7-A4C8-8587896FA34F}" srcId="{6FC69BA5-D9EE-48FE-BE58-19C5E2CCD394}" destId="{229525BB-D2E7-430F-9E09-772771B0025F}" srcOrd="6" destOrd="0" parTransId="{1A4AED4A-3138-43D6-B7CC-0EF5F740FB01}" sibTransId="{937A7CE6-9396-4DB9-B6FF-7ECB0BEF0E44}"/>
    <dgm:cxn modelId="{110108DB-8524-4145-9FDA-FEE6355B613C}" type="presParOf" srcId="{600824AD-73E2-4CC8-8357-B27A6E46B443}" destId="{67FB4FFE-99D9-454B-9E38-0D69DDF31A22}" srcOrd="0" destOrd="0" presId="urn:microsoft.com/office/officeart/2008/layout/LinedList"/>
    <dgm:cxn modelId="{BA101100-5E44-4D33-AFE8-7EEB12E00B10}" type="presParOf" srcId="{600824AD-73E2-4CC8-8357-B27A6E46B443}" destId="{F00F355C-3937-49E0-9FB2-4903515D9036}" srcOrd="1" destOrd="0" presId="urn:microsoft.com/office/officeart/2008/layout/LinedList"/>
    <dgm:cxn modelId="{D688D0A6-A47D-4759-AB69-0E9A3B6D9679}" type="presParOf" srcId="{F00F355C-3937-49E0-9FB2-4903515D9036}" destId="{1CC1E684-89A4-46C7-BBFB-E6E364BBC520}" srcOrd="0" destOrd="0" presId="urn:microsoft.com/office/officeart/2008/layout/LinedList"/>
    <dgm:cxn modelId="{A9E7B842-61CC-4156-91B4-99244FF578A6}" type="presParOf" srcId="{F00F355C-3937-49E0-9FB2-4903515D9036}" destId="{8A0DF1EA-01E4-41D2-8CC1-FA8B51CDCDFA}" srcOrd="1" destOrd="0" presId="urn:microsoft.com/office/officeart/2008/layout/LinedList"/>
    <dgm:cxn modelId="{31A680B5-EA06-473D-A2CF-392B2D827877}" type="presParOf" srcId="{600824AD-73E2-4CC8-8357-B27A6E46B443}" destId="{059265EB-06FA-4966-9432-37F91DEC8E2F}" srcOrd="2" destOrd="0" presId="urn:microsoft.com/office/officeart/2008/layout/LinedList"/>
    <dgm:cxn modelId="{CB8E12EE-0756-4E7D-8AA9-AC2E491385A4}" type="presParOf" srcId="{600824AD-73E2-4CC8-8357-B27A6E46B443}" destId="{B6DCE643-D8A9-452E-912B-7EE6A86FD684}" srcOrd="3" destOrd="0" presId="urn:microsoft.com/office/officeart/2008/layout/LinedList"/>
    <dgm:cxn modelId="{0E0D709E-BAFC-46F8-9FE2-9E19BA85651A}" type="presParOf" srcId="{B6DCE643-D8A9-452E-912B-7EE6A86FD684}" destId="{96138C4C-8684-4674-841C-49531DC7BDFB}" srcOrd="0" destOrd="0" presId="urn:microsoft.com/office/officeart/2008/layout/LinedList"/>
    <dgm:cxn modelId="{AC3A05D3-1D5A-423B-8F39-4982C7BEAE0F}" type="presParOf" srcId="{B6DCE643-D8A9-452E-912B-7EE6A86FD684}" destId="{7A116C09-01AB-43ED-8B8E-B9518D61C494}" srcOrd="1" destOrd="0" presId="urn:microsoft.com/office/officeart/2008/layout/LinedList"/>
    <dgm:cxn modelId="{1B3F0A61-CF20-4D25-96A6-2F413B77C3CB}" type="presParOf" srcId="{600824AD-73E2-4CC8-8357-B27A6E46B443}" destId="{4F8CFD5F-5A0D-4CBA-AB4D-51C22A01C4DD}" srcOrd="4" destOrd="0" presId="urn:microsoft.com/office/officeart/2008/layout/LinedList"/>
    <dgm:cxn modelId="{4FF48D9E-AEC5-46B5-83BB-0AD12ADF5F07}" type="presParOf" srcId="{600824AD-73E2-4CC8-8357-B27A6E46B443}" destId="{223D685F-F8DD-410E-BD2E-AFF66D77E6B4}" srcOrd="5" destOrd="0" presId="urn:microsoft.com/office/officeart/2008/layout/LinedList"/>
    <dgm:cxn modelId="{F1472DEA-A3A4-483A-BA07-4D43E0E70B40}" type="presParOf" srcId="{223D685F-F8DD-410E-BD2E-AFF66D77E6B4}" destId="{782C29A1-1E8E-401D-AFAB-CEB05A768C6A}" srcOrd="0" destOrd="0" presId="urn:microsoft.com/office/officeart/2008/layout/LinedList"/>
    <dgm:cxn modelId="{78114970-4EA2-41CD-8895-ECC173B2E5A1}" type="presParOf" srcId="{223D685F-F8DD-410E-BD2E-AFF66D77E6B4}" destId="{55530C96-6F51-4353-B588-0F8B17E58940}" srcOrd="1" destOrd="0" presId="urn:microsoft.com/office/officeart/2008/layout/LinedList"/>
    <dgm:cxn modelId="{EBEBFBC5-4FE8-4C67-8E50-45F78CCFD020}" type="presParOf" srcId="{600824AD-73E2-4CC8-8357-B27A6E46B443}" destId="{39B25469-6456-4267-BF07-8FDAD60F0CA2}" srcOrd="6" destOrd="0" presId="urn:microsoft.com/office/officeart/2008/layout/LinedList"/>
    <dgm:cxn modelId="{8051FC38-BD2E-4F83-AF4B-C513D43F1EEE}" type="presParOf" srcId="{600824AD-73E2-4CC8-8357-B27A6E46B443}" destId="{C682D5DA-3FCC-4053-8CF5-A2DB21D79B3C}" srcOrd="7" destOrd="0" presId="urn:microsoft.com/office/officeart/2008/layout/LinedList"/>
    <dgm:cxn modelId="{B6124C7C-7CE1-4FD1-B5B6-0CCCA5DB0DAC}" type="presParOf" srcId="{C682D5DA-3FCC-4053-8CF5-A2DB21D79B3C}" destId="{C1AFB21D-916D-460F-93E4-04E81EDB5F47}" srcOrd="0" destOrd="0" presId="urn:microsoft.com/office/officeart/2008/layout/LinedList"/>
    <dgm:cxn modelId="{26686F1C-17D3-49C4-94DC-20AA65833EC6}" type="presParOf" srcId="{C682D5DA-3FCC-4053-8CF5-A2DB21D79B3C}" destId="{2EE55BC7-0783-4161-8F05-BEBAC77D7CD8}" srcOrd="1" destOrd="0" presId="urn:microsoft.com/office/officeart/2008/layout/LinedList"/>
    <dgm:cxn modelId="{19A94B3F-E067-4C41-8AD8-44991161F553}" type="presParOf" srcId="{600824AD-73E2-4CC8-8357-B27A6E46B443}" destId="{2F0B828E-10A9-44D4-9B0E-5E0836563E11}" srcOrd="8" destOrd="0" presId="urn:microsoft.com/office/officeart/2008/layout/LinedList"/>
    <dgm:cxn modelId="{043D3095-BC67-4990-8F21-CA9FBDE94E8C}" type="presParOf" srcId="{600824AD-73E2-4CC8-8357-B27A6E46B443}" destId="{A5E755EF-8890-4BFE-AE54-635C7B105D64}" srcOrd="9" destOrd="0" presId="urn:microsoft.com/office/officeart/2008/layout/LinedList"/>
    <dgm:cxn modelId="{E44B447A-69CA-4C3C-8A1D-E814C7E2908C}" type="presParOf" srcId="{A5E755EF-8890-4BFE-AE54-635C7B105D64}" destId="{4224C5C7-DD1B-480A-880B-0169F38C32A7}" srcOrd="0" destOrd="0" presId="urn:microsoft.com/office/officeart/2008/layout/LinedList"/>
    <dgm:cxn modelId="{DF6371D1-4E4B-4EC2-B1E8-68622EBC4795}" type="presParOf" srcId="{A5E755EF-8890-4BFE-AE54-635C7B105D64}" destId="{FE080608-BA4E-4AC1-823A-1BB08FAC3F40}" srcOrd="1" destOrd="0" presId="urn:microsoft.com/office/officeart/2008/layout/LinedList"/>
    <dgm:cxn modelId="{BDF2BB94-C402-4908-A851-E186FD657BB0}" type="presParOf" srcId="{600824AD-73E2-4CC8-8357-B27A6E46B443}" destId="{710C4142-D1C6-4097-9FE4-0AABA12FAAC5}" srcOrd="10" destOrd="0" presId="urn:microsoft.com/office/officeart/2008/layout/LinedList"/>
    <dgm:cxn modelId="{1FD32540-70BF-430A-BDC5-D27752B1FDB9}" type="presParOf" srcId="{600824AD-73E2-4CC8-8357-B27A6E46B443}" destId="{2862BBF7-FF22-4828-8CD7-3160DAE8E5AC}" srcOrd="11" destOrd="0" presId="urn:microsoft.com/office/officeart/2008/layout/LinedList"/>
    <dgm:cxn modelId="{B73557AE-1D99-4D86-90B5-FAE8E0507364}" type="presParOf" srcId="{2862BBF7-FF22-4828-8CD7-3160DAE8E5AC}" destId="{E20A5445-BB61-41BD-9DC2-4CF13C0E3769}" srcOrd="0" destOrd="0" presId="urn:microsoft.com/office/officeart/2008/layout/LinedList"/>
    <dgm:cxn modelId="{2D850D71-4BBD-4512-B0AE-EE6311A52DDE}" type="presParOf" srcId="{2862BBF7-FF22-4828-8CD7-3160DAE8E5AC}" destId="{891C9751-9FB8-42BC-90B3-125949995A02}" srcOrd="1" destOrd="0" presId="urn:microsoft.com/office/officeart/2008/layout/LinedList"/>
    <dgm:cxn modelId="{C0166D48-6A41-4F77-843A-537C2A24F4A2}" type="presParOf" srcId="{600824AD-73E2-4CC8-8357-B27A6E46B443}" destId="{6569B0CC-3619-496F-91A0-9A8D7AAA4D1B}" srcOrd="12" destOrd="0" presId="urn:microsoft.com/office/officeart/2008/layout/LinedList"/>
    <dgm:cxn modelId="{5CBF4D33-1FEE-4AA8-96A2-AD546E607D61}" type="presParOf" srcId="{600824AD-73E2-4CC8-8357-B27A6E46B443}" destId="{AEA97791-1170-4797-9212-634D2112A60A}" srcOrd="13" destOrd="0" presId="urn:microsoft.com/office/officeart/2008/layout/LinedList"/>
    <dgm:cxn modelId="{CCE23F54-50D1-4D15-B62C-606BE474E864}" type="presParOf" srcId="{AEA97791-1170-4797-9212-634D2112A60A}" destId="{78A75890-F3C9-498B-BCD1-79F3AD05F8F2}" srcOrd="0" destOrd="0" presId="urn:microsoft.com/office/officeart/2008/layout/LinedList"/>
    <dgm:cxn modelId="{14245C62-AE27-407D-8E3A-6401A24DD6C3}" type="presParOf" srcId="{AEA97791-1170-4797-9212-634D2112A60A}" destId="{C3870DA1-F797-4B81-B04B-5A8E4A3ABBD9}" srcOrd="1" destOrd="0" presId="urn:microsoft.com/office/officeart/2008/layout/LinedList"/>
    <dgm:cxn modelId="{37817B54-3618-45EB-BB7F-E72EB241565D}" type="presParOf" srcId="{600824AD-73E2-4CC8-8357-B27A6E46B443}" destId="{C07923CC-E28D-4416-B3A1-FF378C40E6E5}" srcOrd="14" destOrd="0" presId="urn:microsoft.com/office/officeart/2008/layout/LinedList"/>
    <dgm:cxn modelId="{73A7E3A4-BDE0-4FBE-9417-D5E17F6E1B1D}" type="presParOf" srcId="{600824AD-73E2-4CC8-8357-B27A6E46B443}" destId="{C8736DD2-CFA5-48CC-839F-21A0E75CC940}" srcOrd="15" destOrd="0" presId="urn:microsoft.com/office/officeart/2008/layout/LinedList"/>
    <dgm:cxn modelId="{F39F276D-0567-4AF2-8CB5-495C49D24F72}" type="presParOf" srcId="{C8736DD2-CFA5-48CC-839F-21A0E75CC940}" destId="{B70EDC94-A8BD-4342-A77C-DFC5EB582807}" srcOrd="0" destOrd="0" presId="urn:microsoft.com/office/officeart/2008/layout/LinedList"/>
    <dgm:cxn modelId="{161AE8EB-7AB9-4CE5-95AF-C790D50B3014}" type="presParOf" srcId="{C8736DD2-CFA5-48CC-839F-21A0E75CC940}" destId="{D683C2CE-6E32-4F97-8DFE-0581E6061100}" srcOrd="1" destOrd="0" presId="urn:microsoft.com/office/officeart/2008/layout/LinedList"/>
    <dgm:cxn modelId="{4D3D95C5-A484-4E38-86A8-1234FECB94F7}" type="presParOf" srcId="{600824AD-73E2-4CC8-8357-B27A6E46B443}" destId="{284A96FA-2F29-4AF7-94DB-E1794F3F6313}" srcOrd="16" destOrd="0" presId="urn:microsoft.com/office/officeart/2008/layout/LinedList"/>
    <dgm:cxn modelId="{3DE4B68A-D118-4948-9C87-7B428A980F40}" type="presParOf" srcId="{600824AD-73E2-4CC8-8357-B27A6E46B443}" destId="{A65FC26F-606F-4EF1-A331-07092C6599AF}" srcOrd="17" destOrd="0" presId="urn:microsoft.com/office/officeart/2008/layout/LinedList"/>
    <dgm:cxn modelId="{5F2AD2B4-8A43-4EB6-B345-CF1BB629B5B3}" type="presParOf" srcId="{A65FC26F-606F-4EF1-A331-07092C6599AF}" destId="{0FE5AB6F-C69D-4939-B980-E4B93BC8F607}" srcOrd="0" destOrd="0" presId="urn:microsoft.com/office/officeart/2008/layout/LinedList"/>
    <dgm:cxn modelId="{A5EADBD4-473B-4740-B84D-E757BE17884D}" type="presParOf" srcId="{A65FC26F-606F-4EF1-A331-07092C6599AF}" destId="{F78CCAC0-2A0B-4849-B1EE-DBF759D23634}" srcOrd="1" destOrd="0" presId="urn:microsoft.com/office/officeart/2008/layout/LinedList"/>
    <dgm:cxn modelId="{02075DA2-560E-44C5-8DDC-667BDD4F4440}" type="presParOf" srcId="{600824AD-73E2-4CC8-8357-B27A6E46B443}" destId="{620A906B-D4F5-49F5-988B-AB6C563F52A0}" srcOrd="18" destOrd="0" presId="urn:microsoft.com/office/officeart/2008/layout/LinedList"/>
    <dgm:cxn modelId="{D0FA6C3B-6229-4916-B6D3-7488A0C91742}" type="presParOf" srcId="{600824AD-73E2-4CC8-8357-B27A6E46B443}" destId="{4B7C5F0B-17F9-41DB-8968-B379E7B148C3}" srcOrd="19" destOrd="0" presId="urn:microsoft.com/office/officeart/2008/layout/LinedList"/>
    <dgm:cxn modelId="{D482D87B-EBEF-412B-B6EC-D88AAD5F001D}" type="presParOf" srcId="{4B7C5F0B-17F9-41DB-8968-B379E7B148C3}" destId="{91166E57-11B9-4E2E-BB96-867803F4B3E6}" srcOrd="0" destOrd="0" presId="urn:microsoft.com/office/officeart/2008/layout/LinedList"/>
    <dgm:cxn modelId="{071651CC-3A17-4478-9734-BF957F8289A9}" type="presParOf" srcId="{4B7C5F0B-17F9-41DB-8968-B379E7B148C3}" destId="{CEC0D78A-380E-4A3E-9D87-7281916D271A}" srcOrd="1" destOrd="0" presId="urn:microsoft.com/office/officeart/2008/layout/LinedList"/>
    <dgm:cxn modelId="{5BF1BACC-1E6E-4CC5-9371-9B8053535926}" type="presParOf" srcId="{600824AD-73E2-4CC8-8357-B27A6E46B443}" destId="{1667527A-5346-418D-8062-39EBFB6E0366}" srcOrd="20" destOrd="0" presId="urn:microsoft.com/office/officeart/2008/layout/LinedList"/>
    <dgm:cxn modelId="{89ECFE34-B152-4621-B983-3D2F2F2F7ABF}" type="presParOf" srcId="{600824AD-73E2-4CC8-8357-B27A6E46B443}" destId="{DC1A4798-C10F-43DE-8961-E4C2A989D63F}" srcOrd="21" destOrd="0" presId="urn:microsoft.com/office/officeart/2008/layout/LinedList"/>
    <dgm:cxn modelId="{D521DD0F-54F5-48F7-936E-6EE9E46486A8}" type="presParOf" srcId="{DC1A4798-C10F-43DE-8961-E4C2A989D63F}" destId="{224E5319-A0A7-4D68-B6D7-0B6BDAC63F82}" srcOrd="0" destOrd="0" presId="urn:microsoft.com/office/officeart/2008/layout/LinedList"/>
    <dgm:cxn modelId="{F4849246-3328-44A0-B42B-EEC161B9C1B4}" type="presParOf" srcId="{DC1A4798-C10F-43DE-8961-E4C2A989D63F}" destId="{2E1C1BB2-05DD-412D-A252-4B7A1E4072F8}" srcOrd="1" destOrd="0" presId="urn:microsoft.com/office/officeart/2008/layout/LinedList"/>
    <dgm:cxn modelId="{84424DF4-A3DC-4D58-85BF-E98DE2FC5EC8}" type="presParOf" srcId="{600824AD-73E2-4CC8-8357-B27A6E46B443}" destId="{DE533680-B52E-4EB1-8C2B-59BC08757CA7}" srcOrd="22" destOrd="0" presId="urn:microsoft.com/office/officeart/2008/layout/LinedList"/>
    <dgm:cxn modelId="{8EC5282C-D748-4641-BDE1-C67F583B3349}" type="presParOf" srcId="{600824AD-73E2-4CC8-8357-B27A6E46B443}" destId="{953F0FFD-4205-495D-A27C-F331E2EFF6D3}" srcOrd="23" destOrd="0" presId="urn:microsoft.com/office/officeart/2008/layout/LinedList"/>
    <dgm:cxn modelId="{63E73811-49C5-4F73-8CFD-CA8A46F20062}" type="presParOf" srcId="{953F0FFD-4205-495D-A27C-F331E2EFF6D3}" destId="{6CAE0836-7684-40B7-8C47-68D7E0BF852E}" srcOrd="0" destOrd="0" presId="urn:microsoft.com/office/officeart/2008/layout/LinedList"/>
    <dgm:cxn modelId="{595A8383-43AA-47F9-83D0-55C0FFCDA14C}" type="presParOf" srcId="{953F0FFD-4205-495D-A27C-F331E2EFF6D3}" destId="{B2AA4B6D-4213-4C79-86EC-482025747B1E}" srcOrd="1" destOrd="0" presId="urn:microsoft.com/office/officeart/2008/layout/LinedList"/>
    <dgm:cxn modelId="{7E5476AD-D30D-4D05-9AD4-BBEE647425F5}" type="presParOf" srcId="{600824AD-73E2-4CC8-8357-B27A6E46B443}" destId="{8B5F333A-5F88-4C62-A2F5-BBC35CD180EE}" srcOrd="24" destOrd="0" presId="urn:microsoft.com/office/officeart/2008/layout/LinedList"/>
    <dgm:cxn modelId="{3436E8F6-6F77-4DFB-85D9-2C9E5C4CCBF7}" type="presParOf" srcId="{600824AD-73E2-4CC8-8357-B27A6E46B443}" destId="{7683C753-4D9C-4D93-B338-60B0446A9E21}" srcOrd="25" destOrd="0" presId="urn:microsoft.com/office/officeart/2008/layout/LinedList"/>
    <dgm:cxn modelId="{E568596B-385A-4848-8EE6-DDD50C084756}" type="presParOf" srcId="{7683C753-4D9C-4D93-B338-60B0446A9E21}" destId="{F3F0951F-8103-4D7F-8BE9-D8B0F94A1E1C}" srcOrd="0" destOrd="0" presId="urn:microsoft.com/office/officeart/2008/layout/LinedList"/>
    <dgm:cxn modelId="{88894D78-54E4-409F-9E73-CCEA1E072BD0}" type="presParOf" srcId="{7683C753-4D9C-4D93-B338-60B0446A9E21}" destId="{36D41228-9D64-46CA-95D5-4F2ADEB80A05}" srcOrd="1" destOrd="0" presId="urn:microsoft.com/office/officeart/2008/layout/LinedList"/>
    <dgm:cxn modelId="{0E47D834-FEDE-4DFB-AE82-2EC5102A0CA4}" type="presParOf" srcId="{600824AD-73E2-4CC8-8357-B27A6E46B443}" destId="{A0D23422-14CA-48D0-A201-6C8E650A0C80}" srcOrd="26" destOrd="0" presId="urn:microsoft.com/office/officeart/2008/layout/LinedList"/>
    <dgm:cxn modelId="{B10A7A94-E767-41F2-9770-7F15D1152166}" type="presParOf" srcId="{600824AD-73E2-4CC8-8357-B27A6E46B443}" destId="{8C5EC31E-9BEC-4AEE-A59B-C8AB26310FF3}" srcOrd="27" destOrd="0" presId="urn:microsoft.com/office/officeart/2008/layout/LinedList"/>
    <dgm:cxn modelId="{5CB2E98F-1FCD-40B4-A3AA-7F46A4D811A0}" type="presParOf" srcId="{8C5EC31E-9BEC-4AEE-A59B-C8AB26310FF3}" destId="{187A0802-D2A9-466F-915C-60BED58A9F73}" srcOrd="0" destOrd="0" presId="urn:microsoft.com/office/officeart/2008/layout/LinedList"/>
    <dgm:cxn modelId="{4E42A631-4D3C-46BE-A0DA-8A1484C3D8EC}" type="presParOf" srcId="{8C5EC31E-9BEC-4AEE-A59B-C8AB26310FF3}" destId="{9517E87A-F5A8-4177-861F-F7F651F0BC00}" srcOrd="1" destOrd="0" presId="urn:microsoft.com/office/officeart/2008/layout/LinedList"/>
    <dgm:cxn modelId="{8B03DDC0-5DF9-4255-9279-49778FD6D98D}" type="presParOf" srcId="{600824AD-73E2-4CC8-8357-B27A6E46B443}" destId="{8E78A1AF-F575-412A-8470-0520B587F365}" srcOrd="28" destOrd="0" presId="urn:microsoft.com/office/officeart/2008/layout/LinedList"/>
    <dgm:cxn modelId="{EA1E21DD-357A-47C8-9952-D3F05D0E9261}" type="presParOf" srcId="{600824AD-73E2-4CC8-8357-B27A6E46B443}" destId="{FF39007B-CE16-4902-950F-6A4AAC67D491}" srcOrd="29" destOrd="0" presId="urn:microsoft.com/office/officeart/2008/layout/LinedList"/>
    <dgm:cxn modelId="{E3235450-48DB-4E5D-BD30-1211946A4DDB}" type="presParOf" srcId="{FF39007B-CE16-4902-950F-6A4AAC67D491}" destId="{1BF8DC33-AE53-4C7D-8E26-207EA4468910}" srcOrd="0" destOrd="0" presId="urn:microsoft.com/office/officeart/2008/layout/LinedList"/>
    <dgm:cxn modelId="{E1EEEBAA-95F8-45C3-B992-87BB3E9E37C3}" type="presParOf" srcId="{FF39007B-CE16-4902-950F-6A4AAC67D491}" destId="{7FA21583-3566-4D50-BF29-986DDB48DC3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0AF2F7-58DC-4B73-93EC-3926D7760A26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2BF265-0701-4A1A-A4D2-BA409BE041FE}">
      <dsp:nvSpPr>
        <dsp:cNvPr id="0" name=""/>
        <dsp:cNvSpPr/>
      </dsp:nvSpPr>
      <dsp:spPr>
        <a:xfrm>
          <a:off x="0" y="0"/>
          <a:ext cx="10515600" cy="645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Jan Dolák</a:t>
          </a:r>
          <a:r>
            <a:rPr lang="sk-SK" sz="1300" kern="1200"/>
            <a:t> – docent na Katedre etnológie a muzeológie sie Asociácie múzeí a galérií ČR, člen poradných orgánov mnohých významných múzeí</a:t>
          </a:r>
        </a:p>
      </dsp:txBody>
      <dsp:txXfrm>
        <a:off x="0" y="0"/>
        <a:ext cx="10515600" cy="645913"/>
      </dsp:txXfrm>
    </dsp:sp>
    <dsp:sp modelId="{B1EF026F-D072-4225-91B7-9B888637E769}">
      <dsp:nvSpPr>
        <dsp:cNvPr id="0" name=""/>
        <dsp:cNvSpPr/>
      </dsp:nvSpPr>
      <dsp:spPr>
        <a:xfrm>
          <a:off x="0" y="645913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F7B700-CC7F-4DCC-8313-B42039958AA9}">
      <dsp:nvSpPr>
        <dsp:cNvPr id="0" name=""/>
        <dsp:cNvSpPr/>
      </dsp:nvSpPr>
      <dsp:spPr>
        <a:xfrm>
          <a:off x="0" y="645913"/>
          <a:ext cx="10515600" cy="645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Eduard Chmelár</a:t>
          </a:r>
          <a:r>
            <a:rPr lang="sk-SK" sz="1300" kern="1200"/>
            <a:t> - historik, politický a mediálny analytik, vysokoškolský učiteľ, publicista a aktivista</a:t>
          </a:r>
        </a:p>
      </dsp:txBody>
      <dsp:txXfrm>
        <a:off x="0" y="645913"/>
        <a:ext cx="10515600" cy="645913"/>
      </dsp:txXfrm>
    </dsp:sp>
    <dsp:sp modelId="{4CA2191C-30F9-427D-84DC-9628B1BD76F7}">
      <dsp:nvSpPr>
        <dsp:cNvPr id="0" name=""/>
        <dsp:cNvSpPr/>
      </dsp:nvSpPr>
      <dsp:spPr>
        <a:xfrm>
          <a:off x="0" y="1291827"/>
          <a:ext cx="105156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8F7C9-FA1E-4514-8F2C-32F45298A1D2}">
      <dsp:nvSpPr>
        <dsp:cNvPr id="0" name=""/>
        <dsp:cNvSpPr/>
      </dsp:nvSpPr>
      <dsp:spPr>
        <a:xfrm>
          <a:off x="0" y="1291827"/>
          <a:ext cx="10515600" cy="645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Peter Maráky</a:t>
          </a:r>
          <a:r>
            <a:rPr lang="sk-SK" sz="1300" kern="1200"/>
            <a:t> – etnograf, múzejník-pamiatkar, pedagóg, riaditeľ pamäťových inštitúcií, šéfredaktor revue pre kultúrne dedičstvo Pamiatky a múzeá, generálny riaditeľ Sekcie kultúrneho dedičstva Ministerstva kultúry SR a generálny riaditeľ Slovenského národného múzea</a:t>
          </a:r>
        </a:p>
      </dsp:txBody>
      <dsp:txXfrm>
        <a:off x="0" y="1291827"/>
        <a:ext cx="10515600" cy="645913"/>
      </dsp:txXfrm>
    </dsp:sp>
    <dsp:sp modelId="{B5F9E627-846F-4D18-B2AA-1AA2BF8D2F82}">
      <dsp:nvSpPr>
        <dsp:cNvPr id="0" name=""/>
        <dsp:cNvSpPr/>
      </dsp:nvSpPr>
      <dsp:spPr>
        <a:xfrm>
          <a:off x="0" y="1937741"/>
          <a:ext cx="105156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6162AF-FD33-4469-8A80-1F93BB454BA3}">
      <dsp:nvSpPr>
        <dsp:cNvPr id="0" name=""/>
        <dsp:cNvSpPr/>
      </dsp:nvSpPr>
      <dsp:spPr>
        <a:xfrm>
          <a:off x="0" y="1937741"/>
          <a:ext cx="10515600" cy="645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Vladimír Skalský</a:t>
          </a:r>
          <a:r>
            <a:rPr lang="sk-SK" sz="1300" kern="1200"/>
            <a:t> - predseda Svetového združenia Slovákov v zahraničí, výkonný podpredseda Slovenského literárneho klubu v ČR, 1. podpredseda, ekonomický riaditeľ Slovensko - čeFilozofickej fakulty Univerzity Komenského v Bratislave, predseda muzeologickej komiského klubu, podpredseda ČeskoSlovenskej scény a viceprezident Slovenskej výchovno - vzdelávacej a osvetovej spoločnosti v ČR</a:t>
          </a:r>
        </a:p>
      </dsp:txBody>
      <dsp:txXfrm>
        <a:off x="0" y="1937741"/>
        <a:ext cx="10515600" cy="645913"/>
      </dsp:txXfrm>
    </dsp:sp>
    <dsp:sp modelId="{6B307FD8-7BD7-4C0F-A3F1-DDCFE9C9B0B4}">
      <dsp:nvSpPr>
        <dsp:cNvPr id="0" name=""/>
        <dsp:cNvSpPr/>
      </dsp:nvSpPr>
      <dsp:spPr>
        <a:xfrm>
          <a:off x="0" y="2583655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274F5E-B4D5-4504-81F9-A297E149534D}">
      <dsp:nvSpPr>
        <dsp:cNvPr id="0" name=""/>
        <dsp:cNvSpPr/>
      </dsp:nvSpPr>
      <dsp:spPr>
        <a:xfrm>
          <a:off x="0" y="2583655"/>
          <a:ext cx="10515600" cy="645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Anna Grusková</a:t>
          </a:r>
          <a:r>
            <a:rPr lang="sk-SK" sz="1300" kern="1200"/>
            <a:t> - slovenská filmová, divadelná a rozhlasová autorka, režisérka a dramaturgička</a:t>
          </a:r>
        </a:p>
      </dsp:txBody>
      <dsp:txXfrm>
        <a:off x="0" y="2583655"/>
        <a:ext cx="10515600" cy="645913"/>
      </dsp:txXfrm>
    </dsp:sp>
    <dsp:sp modelId="{C708B89D-E624-4CE9-AFAD-F3EB65AC59F3}">
      <dsp:nvSpPr>
        <dsp:cNvPr id="0" name=""/>
        <dsp:cNvSpPr/>
      </dsp:nvSpPr>
      <dsp:spPr>
        <a:xfrm>
          <a:off x="0" y="3229569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A14F74-5AFA-4C85-AFF2-2B4B835C5B4B}">
      <dsp:nvSpPr>
        <dsp:cNvPr id="0" name=""/>
        <dsp:cNvSpPr/>
      </dsp:nvSpPr>
      <dsp:spPr>
        <a:xfrm>
          <a:off x="0" y="3229569"/>
          <a:ext cx="10515600" cy="645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Martin Krno</a:t>
          </a:r>
          <a:r>
            <a:rPr lang="sk-SK" sz="1300" kern="1200"/>
            <a:t> – novinár</a:t>
          </a:r>
        </a:p>
      </dsp:txBody>
      <dsp:txXfrm>
        <a:off x="0" y="3229569"/>
        <a:ext cx="10515600" cy="645913"/>
      </dsp:txXfrm>
    </dsp:sp>
    <dsp:sp modelId="{2AF10DFC-246E-47F6-8AB5-13F7EC7D151B}">
      <dsp:nvSpPr>
        <dsp:cNvPr id="0" name=""/>
        <dsp:cNvSpPr/>
      </dsp:nvSpPr>
      <dsp:spPr>
        <a:xfrm>
          <a:off x="0" y="3875483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6F7EEC-65F4-43C2-9411-A87235453271}">
      <dsp:nvSpPr>
        <dsp:cNvPr id="0" name=""/>
        <dsp:cNvSpPr/>
      </dsp:nvSpPr>
      <dsp:spPr>
        <a:xfrm>
          <a:off x="0" y="3875483"/>
          <a:ext cx="10515600" cy="645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Darina Smržová</a:t>
          </a:r>
          <a:r>
            <a:rPr lang="sk-SK" sz="1300" kern="1200"/>
            <a:t> – dekanka Filmovej a televíznej fakulty VŠMU</a:t>
          </a:r>
        </a:p>
      </dsp:txBody>
      <dsp:txXfrm>
        <a:off x="0" y="3875483"/>
        <a:ext cx="10515600" cy="645913"/>
      </dsp:txXfrm>
    </dsp:sp>
    <dsp:sp modelId="{52292C7A-B7BC-4A74-882F-1C6334F7938F}">
      <dsp:nvSpPr>
        <dsp:cNvPr id="0" name=""/>
        <dsp:cNvSpPr/>
      </dsp:nvSpPr>
      <dsp:spPr>
        <a:xfrm>
          <a:off x="0" y="4521397"/>
          <a:ext cx="105156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69450C-89EB-416C-BD02-DA4A647DA7AC}">
      <dsp:nvSpPr>
        <dsp:cNvPr id="0" name=""/>
        <dsp:cNvSpPr/>
      </dsp:nvSpPr>
      <dsp:spPr>
        <a:xfrm>
          <a:off x="0" y="4521397"/>
          <a:ext cx="10515600" cy="6459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Darina Kárová</a:t>
          </a:r>
          <a:r>
            <a:rPr lang="sk-SK" sz="1300" kern="1200"/>
            <a:t> – riaditeľka festivalu Divadelná Nitra</a:t>
          </a:r>
        </a:p>
      </dsp:txBody>
      <dsp:txXfrm>
        <a:off x="0" y="4521397"/>
        <a:ext cx="10515600" cy="64591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6C2AD2-25E5-4502-BEC5-359D7C538F37}">
      <dsp:nvSpPr>
        <dsp:cNvPr id="0" name=""/>
        <dsp:cNvSpPr/>
      </dsp:nvSpPr>
      <dsp:spPr>
        <a:xfrm>
          <a:off x="0" y="24959"/>
          <a:ext cx="111241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FFE437-03CB-4F55-BA75-891A688E0C2A}">
      <dsp:nvSpPr>
        <dsp:cNvPr id="0" name=""/>
        <dsp:cNvSpPr/>
      </dsp:nvSpPr>
      <dsp:spPr>
        <a:xfrm>
          <a:off x="0" y="735"/>
          <a:ext cx="11124191" cy="401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100" b="1" kern="1200" dirty="0"/>
            <a:t>PhDr. Ľudovít </a:t>
          </a:r>
          <a:r>
            <a:rPr lang="sk-SK" sz="1100" b="1" kern="1200" dirty="0" err="1"/>
            <a:t>Hallon</a:t>
          </a:r>
          <a:r>
            <a:rPr lang="sk-SK" sz="1100" b="1" kern="1200" dirty="0"/>
            <a:t>, DrSc. -</a:t>
          </a:r>
          <a:r>
            <a:rPr lang="sk-SK" sz="1100" b="0" kern="1200" dirty="0"/>
            <a:t> Historický ústav SAV</a:t>
          </a:r>
          <a:endParaRPr lang="sk-SK" sz="1100" kern="1200" dirty="0"/>
        </a:p>
      </dsp:txBody>
      <dsp:txXfrm>
        <a:off x="0" y="735"/>
        <a:ext cx="11124191" cy="401592"/>
      </dsp:txXfrm>
    </dsp:sp>
    <dsp:sp modelId="{D19E4231-9307-4DA6-A209-CCC5FD98221D}">
      <dsp:nvSpPr>
        <dsp:cNvPr id="0" name=""/>
        <dsp:cNvSpPr/>
      </dsp:nvSpPr>
      <dsp:spPr>
        <a:xfrm>
          <a:off x="0" y="402327"/>
          <a:ext cx="1112419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44CCDE-9AEF-4A08-88E5-55EBD17F5E72}">
      <dsp:nvSpPr>
        <dsp:cNvPr id="0" name=""/>
        <dsp:cNvSpPr/>
      </dsp:nvSpPr>
      <dsp:spPr>
        <a:xfrm>
          <a:off x="0" y="402327"/>
          <a:ext cx="11124191" cy="401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100" b="1" kern="1200"/>
            <a:t>PhDr. Elena Mannová, CSc. – </a:t>
          </a:r>
          <a:r>
            <a:rPr lang="sk-SK" sz="1100" kern="1200"/>
            <a:t>Historický ústav SAV </a:t>
          </a:r>
        </a:p>
      </dsp:txBody>
      <dsp:txXfrm>
        <a:off x="0" y="402327"/>
        <a:ext cx="11124191" cy="401592"/>
      </dsp:txXfrm>
    </dsp:sp>
    <dsp:sp modelId="{F6AC9FC5-AA11-404B-B9AA-E4A867B0F195}">
      <dsp:nvSpPr>
        <dsp:cNvPr id="0" name=""/>
        <dsp:cNvSpPr/>
      </dsp:nvSpPr>
      <dsp:spPr>
        <a:xfrm>
          <a:off x="0" y="803919"/>
          <a:ext cx="1112419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87355A-A5A1-470D-8AB3-D8AEDC662068}">
      <dsp:nvSpPr>
        <dsp:cNvPr id="0" name=""/>
        <dsp:cNvSpPr/>
      </dsp:nvSpPr>
      <dsp:spPr>
        <a:xfrm>
          <a:off x="0" y="803919"/>
          <a:ext cx="11124191" cy="401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100" b="1" kern="1200" dirty="0" err="1"/>
            <a:t>Krasimir</a:t>
          </a:r>
          <a:r>
            <a:rPr lang="sk-SK" sz="1100" b="1" kern="1200" dirty="0"/>
            <a:t> </a:t>
          </a:r>
          <a:r>
            <a:rPr lang="sk-SK" sz="1100" b="1" kern="1200" dirty="0" err="1"/>
            <a:t>Damjanov</a:t>
          </a:r>
          <a:r>
            <a:rPr lang="sk-SK" sz="1100" b="1" kern="1200" dirty="0"/>
            <a:t> – </a:t>
          </a:r>
          <a:r>
            <a:rPr lang="sk-SK" sz="1100" kern="1200" dirty="0"/>
            <a:t>muzeológ, bývalý riaditeľ Novohradského múzea a galérie</a:t>
          </a:r>
        </a:p>
      </dsp:txBody>
      <dsp:txXfrm>
        <a:off x="0" y="803919"/>
        <a:ext cx="11124191" cy="401592"/>
      </dsp:txXfrm>
    </dsp:sp>
    <dsp:sp modelId="{71BCEC7D-6BEA-4377-AAF0-8F4243845A34}">
      <dsp:nvSpPr>
        <dsp:cNvPr id="0" name=""/>
        <dsp:cNvSpPr/>
      </dsp:nvSpPr>
      <dsp:spPr>
        <a:xfrm>
          <a:off x="0" y="1205511"/>
          <a:ext cx="11124191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13651F-73BA-4C25-A6CE-A4586F01F307}">
      <dsp:nvSpPr>
        <dsp:cNvPr id="0" name=""/>
        <dsp:cNvSpPr/>
      </dsp:nvSpPr>
      <dsp:spPr>
        <a:xfrm>
          <a:off x="0" y="1205511"/>
          <a:ext cx="11124191" cy="401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100" b="1" kern="1200"/>
            <a:t>Mgr. Radovan Geist, PhD</a:t>
          </a:r>
          <a:r>
            <a:rPr lang="sk-SK" sz="1100" kern="1200"/>
            <a:t>. - vydavateľ EurActiv.sk, analytik v oblasti teórie medzinárodných vzťahov a európskej integrácie</a:t>
          </a:r>
        </a:p>
      </dsp:txBody>
      <dsp:txXfrm>
        <a:off x="0" y="1205511"/>
        <a:ext cx="11124191" cy="401592"/>
      </dsp:txXfrm>
    </dsp:sp>
    <dsp:sp modelId="{E3554933-59B9-4490-8ABF-0B91DBDDD2EB}">
      <dsp:nvSpPr>
        <dsp:cNvPr id="0" name=""/>
        <dsp:cNvSpPr/>
      </dsp:nvSpPr>
      <dsp:spPr>
        <a:xfrm>
          <a:off x="0" y="1607103"/>
          <a:ext cx="1112419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46A5C4-A934-476E-BE4C-852CA7AD3A17}">
      <dsp:nvSpPr>
        <dsp:cNvPr id="0" name=""/>
        <dsp:cNvSpPr/>
      </dsp:nvSpPr>
      <dsp:spPr>
        <a:xfrm>
          <a:off x="0" y="1607103"/>
          <a:ext cx="11124191" cy="401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100" b="1" kern="1200" dirty="0" err="1"/>
            <a:t>Dr.h.c</a:t>
          </a:r>
          <a:r>
            <a:rPr lang="sk-SK" sz="1100" b="1" kern="1200" dirty="0"/>
            <a:t>. prof. PhDr. </a:t>
          </a:r>
          <a:r>
            <a:rPr lang="sk-SK" sz="1100" b="1" kern="1200" dirty="0" err="1"/>
            <a:t>Beata</a:t>
          </a:r>
          <a:r>
            <a:rPr lang="sk-SK" sz="1100" b="1" kern="1200" dirty="0"/>
            <a:t> </a:t>
          </a:r>
          <a:r>
            <a:rPr lang="sk-SK" sz="1100" b="1" kern="1200" dirty="0" err="1"/>
            <a:t>Kosová</a:t>
          </a:r>
          <a:r>
            <a:rPr lang="sk-SK" sz="1100" b="1" kern="1200" dirty="0"/>
            <a:t>, CSc. – </a:t>
          </a:r>
          <a:r>
            <a:rPr lang="sk-SK" sz="1100" b="0" kern="1200" dirty="0"/>
            <a:t>vysokoškolská pedagogička, bývalá rektorka UMB Banská Bystrica</a:t>
          </a:r>
          <a:endParaRPr lang="sk-SK" sz="1100" kern="1200" dirty="0"/>
        </a:p>
      </dsp:txBody>
      <dsp:txXfrm>
        <a:off x="0" y="1607103"/>
        <a:ext cx="11124191" cy="401592"/>
      </dsp:txXfrm>
    </dsp:sp>
    <dsp:sp modelId="{0396DDBF-0186-472B-87F5-C78A5D21C4D4}">
      <dsp:nvSpPr>
        <dsp:cNvPr id="0" name=""/>
        <dsp:cNvSpPr/>
      </dsp:nvSpPr>
      <dsp:spPr>
        <a:xfrm>
          <a:off x="0" y="2008695"/>
          <a:ext cx="111241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7153E6-A7C0-430E-83F2-0D711A4489C7}">
      <dsp:nvSpPr>
        <dsp:cNvPr id="0" name=""/>
        <dsp:cNvSpPr/>
      </dsp:nvSpPr>
      <dsp:spPr>
        <a:xfrm>
          <a:off x="0" y="2008695"/>
          <a:ext cx="11124191" cy="401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100" b="1" kern="1200" dirty="0"/>
            <a:t>Vladimír Červenák – </a:t>
          </a:r>
          <a:r>
            <a:rPr lang="sk-SK" sz="1100" kern="1200" dirty="0"/>
            <a:t>bývalý generálny riaditeľ Sekcie kultúrneho dedičstva ministerstva kultúry</a:t>
          </a:r>
        </a:p>
      </dsp:txBody>
      <dsp:txXfrm>
        <a:off x="0" y="2008695"/>
        <a:ext cx="11124191" cy="401592"/>
      </dsp:txXfrm>
    </dsp:sp>
    <dsp:sp modelId="{988BC6CC-6CAC-4E7D-9213-BC67F2960670}">
      <dsp:nvSpPr>
        <dsp:cNvPr id="0" name=""/>
        <dsp:cNvSpPr/>
      </dsp:nvSpPr>
      <dsp:spPr>
        <a:xfrm>
          <a:off x="0" y="2410287"/>
          <a:ext cx="1112419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E82E1F-CE96-4B8B-8853-62B23CBF687D}">
      <dsp:nvSpPr>
        <dsp:cNvPr id="0" name=""/>
        <dsp:cNvSpPr/>
      </dsp:nvSpPr>
      <dsp:spPr>
        <a:xfrm>
          <a:off x="0" y="2410287"/>
          <a:ext cx="11124191" cy="401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100" b="1" kern="1200"/>
            <a:t>Mgr. Jakub Drábik, PhD. – </a:t>
          </a:r>
          <a:r>
            <a:rPr lang="sk-SK" sz="1100" kern="1200"/>
            <a:t>Historický ústav SAV</a:t>
          </a:r>
        </a:p>
      </dsp:txBody>
      <dsp:txXfrm>
        <a:off x="0" y="2410287"/>
        <a:ext cx="11124191" cy="401592"/>
      </dsp:txXfrm>
    </dsp:sp>
    <dsp:sp modelId="{0846DCCB-6F96-4D6C-A45A-B3E9EF204940}">
      <dsp:nvSpPr>
        <dsp:cNvPr id="0" name=""/>
        <dsp:cNvSpPr/>
      </dsp:nvSpPr>
      <dsp:spPr>
        <a:xfrm>
          <a:off x="0" y="2811879"/>
          <a:ext cx="1112419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DB680-0E7F-4014-BCAA-40E1906441EA}">
      <dsp:nvSpPr>
        <dsp:cNvPr id="0" name=""/>
        <dsp:cNvSpPr/>
      </dsp:nvSpPr>
      <dsp:spPr>
        <a:xfrm>
          <a:off x="0" y="2811879"/>
          <a:ext cx="11124191" cy="401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100" b="1" kern="1200" dirty="0"/>
            <a:t>Ing. Miroslav </a:t>
          </a:r>
          <a:r>
            <a:rPr lang="sk-SK" sz="1100" b="1" kern="1200" dirty="0" err="1"/>
            <a:t>Fabricius</a:t>
          </a:r>
          <a:r>
            <a:rPr lang="sk-SK" sz="1100" b="1" kern="1200" dirty="0"/>
            <a:t>, CSc. - </a:t>
          </a:r>
          <a:r>
            <a:rPr lang="sk-SK" sz="1100" b="0" kern="1200" dirty="0"/>
            <a:t>Historický ústav SAV</a:t>
          </a:r>
          <a:endParaRPr lang="sk-SK" sz="1100" kern="1200" dirty="0"/>
        </a:p>
      </dsp:txBody>
      <dsp:txXfrm>
        <a:off x="0" y="2811879"/>
        <a:ext cx="11124191" cy="401592"/>
      </dsp:txXfrm>
    </dsp:sp>
    <dsp:sp modelId="{FE45E069-3C61-4AAF-A69F-C8B33477106A}">
      <dsp:nvSpPr>
        <dsp:cNvPr id="0" name=""/>
        <dsp:cNvSpPr/>
      </dsp:nvSpPr>
      <dsp:spPr>
        <a:xfrm>
          <a:off x="0" y="3213472"/>
          <a:ext cx="11124191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A389F8-C7F2-46B9-98D0-9386D8C1F49A}">
      <dsp:nvSpPr>
        <dsp:cNvPr id="0" name=""/>
        <dsp:cNvSpPr/>
      </dsp:nvSpPr>
      <dsp:spPr>
        <a:xfrm>
          <a:off x="0" y="3213472"/>
          <a:ext cx="11124191" cy="401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100" b="1" kern="1200" dirty="0"/>
            <a:t>prof. PaedDr. Martin Pekár, PhD</a:t>
          </a:r>
          <a:r>
            <a:rPr lang="sk-SK" sz="1100" b="0" kern="1200" dirty="0"/>
            <a:t>. -  UPJŠ Košice</a:t>
          </a:r>
          <a:endParaRPr lang="sk-SK" sz="1100" kern="1200" dirty="0"/>
        </a:p>
      </dsp:txBody>
      <dsp:txXfrm>
        <a:off x="0" y="3213472"/>
        <a:ext cx="11124191" cy="401592"/>
      </dsp:txXfrm>
    </dsp:sp>
    <dsp:sp modelId="{BCA8E02F-1CF5-43BD-95AE-A7F725E9CBCF}">
      <dsp:nvSpPr>
        <dsp:cNvPr id="0" name=""/>
        <dsp:cNvSpPr/>
      </dsp:nvSpPr>
      <dsp:spPr>
        <a:xfrm>
          <a:off x="0" y="3615064"/>
          <a:ext cx="1112419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092586-53CE-42A2-942F-EE8F47D0913B}">
      <dsp:nvSpPr>
        <dsp:cNvPr id="0" name=""/>
        <dsp:cNvSpPr/>
      </dsp:nvSpPr>
      <dsp:spPr>
        <a:xfrm>
          <a:off x="0" y="3615064"/>
          <a:ext cx="11124191" cy="401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100" b="1" kern="1200"/>
            <a:t>Jozef Lenhart – </a:t>
          </a:r>
          <a:r>
            <a:rPr lang="sk-SK" sz="1100" kern="1200"/>
            <a:t>reštaurátor, dramatik, pracoval v Slovenskom rozhlase a na ministerstve kult</a:t>
          </a:r>
        </a:p>
      </dsp:txBody>
      <dsp:txXfrm>
        <a:off x="0" y="3615064"/>
        <a:ext cx="11124191" cy="401592"/>
      </dsp:txXfrm>
    </dsp:sp>
    <dsp:sp modelId="{CCCBD6F8-AE28-4CCA-8373-0F3F45BA8480}">
      <dsp:nvSpPr>
        <dsp:cNvPr id="0" name=""/>
        <dsp:cNvSpPr/>
      </dsp:nvSpPr>
      <dsp:spPr>
        <a:xfrm>
          <a:off x="0" y="4016656"/>
          <a:ext cx="111241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8DACEA-FE5E-4C45-9D1B-F567AD47FFD1}">
      <dsp:nvSpPr>
        <dsp:cNvPr id="0" name=""/>
        <dsp:cNvSpPr/>
      </dsp:nvSpPr>
      <dsp:spPr>
        <a:xfrm>
          <a:off x="0" y="4016656"/>
          <a:ext cx="11124191" cy="401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100" b="1" kern="1200"/>
            <a:t>Mgr. Denisa Nešťáková, PhD. – </a:t>
          </a:r>
          <a:r>
            <a:rPr lang="sk-SK" sz="1100" kern="1200"/>
            <a:t>Filozofická fakulta Univerzity Komenského, Od roku 2019 pracuje na Herderovom inštitúte v Marburgu (Nemecko)</a:t>
          </a:r>
        </a:p>
      </dsp:txBody>
      <dsp:txXfrm>
        <a:off x="0" y="4016656"/>
        <a:ext cx="11124191" cy="401592"/>
      </dsp:txXfrm>
    </dsp:sp>
    <dsp:sp modelId="{B8C00221-8A0A-4B04-82C0-7D58E0AB918A}">
      <dsp:nvSpPr>
        <dsp:cNvPr id="0" name=""/>
        <dsp:cNvSpPr/>
      </dsp:nvSpPr>
      <dsp:spPr>
        <a:xfrm>
          <a:off x="0" y="4418248"/>
          <a:ext cx="1112419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65071E-AF79-4F0D-949D-962CD6B9C490}">
      <dsp:nvSpPr>
        <dsp:cNvPr id="0" name=""/>
        <dsp:cNvSpPr/>
      </dsp:nvSpPr>
      <dsp:spPr>
        <a:xfrm>
          <a:off x="0" y="4418248"/>
          <a:ext cx="11124191" cy="401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100" b="1" kern="1200"/>
            <a:t>PhDr. Zuzana Drugová</a:t>
          </a:r>
          <a:r>
            <a:rPr lang="sk-SK" sz="1100" kern="1200"/>
            <a:t> – etnologička, riaditeľka Stredoslovenského múzea v Banskej Bystrici, autorka viacerých programov na folklórnych festivaloch: „Múzeum je kultúrna inštitúcia... Každé!!“</a:t>
          </a:r>
        </a:p>
      </dsp:txBody>
      <dsp:txXfrm>
        <a:off x="0" y="4418248"/>
        <a:ext cx="11124191" cy="401592"/>
      </dsp:txXfrm>
    </dsp:sp>
    <dsp:sp modelId="{85590325-03D2-48C5-84E2-E502BE37F0C8}">
      <dsp:nvSpPr>
        <dsp:cNvPr id="0" name=""/>
        <dsp:cNvSpPr/>
      </dsp:nvSpPr>
      <dsp:spPr>
        <a:xfrm>
          <a:off x="0" y="4819840"/>
          <a:ext cx="11124191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4FA48-A1CD-4A41-BC90-7455019769E3}">
      <dsp:nvSpPr>
        <dsp:cNvPr id="0" name=""/>
        <dsp:cNvSpPr/>
      </dsp:nvSpPr>
      <dsp:spPr>
        <a:xfrm>
          <a:off x="0" y="4819840"/>
          <a:ext cx="11124191" cy="401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100" b="1" i="0" kern="1200" dirty="0"/>
            <a:t>PhDr. Vladimír </a:t>
          </a:r>
          <a:r>
            <a:rPr lang="sk-SK" sz="1100" b="1" i="0" kern="1200" dirty="0" err="1"/>
            <a:t>Sklenka</a:t>
          </a:r>
          <a:r>
            <a:rPr lang="sk-SK" sz="1100" b="1" i="0" kern="1200" dirty="0"/>
            <a:t>, PhD. </a:t>
          </a:r>
          <a:r>
            <a:rPr lang="sk-SK" sz="1100" b="0" i="0" kern="1200" dirty="0"/>
            <a:t>– historik, predseda kultúrnej komisie </a:t>
          </a:r>
          <a:r>
            <a:rPr lang="sk-SK" sz="1100" b="0" i="0" kern="1200" dirty="0" err="1"/>
            <a:t>MsZ</a:t>
          </a:r>
          <a:r>
            <a:rPr lang="sk-SK" sz="1100" b="0" i="0" kern="1200" dirty="0"/>
            <a:t> Banská Bystrica</a:t>
          </a:r>
          <a:endParaRPr lang="sk-SK" sz="1100" kern="1200" dirty="0"/>
        </a:p>
      </dsp:txBody>
      <dsp:txXfrm>
        <a:off x="0" y="4819840"/>
        <a:ext cx="11124191" cy="401592"/>
      </dsp:txXfrm>
    </dsp:sp>
    <dsp:sp modelId="{D756BE30-6210-467E-BA34-7AAF6353659F}">
      <dsp:nvSpPr>
        <dsp:cNvPr id="0" name=""/>
        <dsp:cNvSpPr/>
      </dsp:nvSpPr>
      <dsp:spPr>
        <a:xfrm>
          <a:off x="0" y="5221432"/>
          <a:ext cx="11124191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271827-31E6-42D4-9EF1-8D0B86CAD847}">
      <dsp:nvSpPr>
        <dsp:cNvPr id="0" name=""/>
        <dsp:cNvSpPr/>
      </dsp:nvSpPr>
      <dsp:spPr>
        <a:xfrm>
          <a:off x="0" y="5221432"/>
          <a:ext cx="11124191" cy="401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100" b="1" i="0" kern="1200" dirty="0"/>
            <a:t>Alexander </a:t>
          </a:r>
          <a:r>
            <a:rPr lang="sk-SK" sz="1100" b="1" i="0" kern="1200" dirty="0" err="1"/>
            <a:t>Daško</a:t>
          </a:r>
          <a:r>
            <a:rPr lang="sk-SK" sz="1100" b="1" i="0" kern="1200" dirty="0"/>
            <a:t> </a:t>
          </a:r>
          <a:r>
            <a:rPr lang="sk-SK" sz="1100" b="0" i="0" kern="1200" dirty="0"/>
            <a:t>– husľový virtuóz, riaditeľ umeleckej školy</a:t>
          </a:r>
          <a:endParaRPr lang="sk-SK" sz="1100" kern="1200" dirty="0"/>
        </a:p>
      </dsp:txBody>
      <dsp:txXfrm>
        <a:off x="0" y="5221432"/>
        <a:ext cx="11124191" cy="401592"/>
      </dsp:txXfrm>
    </dsp:sp>
    <dsp:sp modelId="{A7102843-04CA-4F59-BE68-7E3C03B87FBA}">
      <dsp:nvSpPr>
        <dsp:cNvPr id="0" name=""/>
        <dsp:cNvSpPr/>
      </dsp:nvSpPr>
      <dsp:spPr>
        <a:xfrm>
          <a:off x="0" y="5623024"/>
          <a:ext cx="11124191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13A926-F7E1-4BE3-B171-34B0DD8B52C2}">
      <dsp:nvSpPr>
        <dsp:cNvPr id="0" name=""/>
        <dsp:cNvSpPr/>
      </dsp:nvSpPr>
      <dsp:spPr>
        <a:xfrm>
          <a:off x="0" y="5623024"/>
          <a:ext cx="11124191" cy="4015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100" b="1" i="0" kern="1200" dirty="0"/>
            <a:t>Ing. Miriam </a:t>
          </a:r>
          <a:r>
            <a:rPr lang="sk-SK" sz="1100" b="1" i="0" kern="1200" dirty="0" err="1"/>
            <a:t>Lapuníková</a:t>
          </a:r>
          <a:r>
            <a:rPr lang="sk-SK" sz="1100" b="1" i="0" kern="1200" dirty="0"/>
            <a:t>, MBA </a:t>
          </a:r>
          <a:r>
            <a:rPr lang="sk-SK" sz="1100" b="0" i="0" kern="1200" dirty="0"/>
            <a:t>– riaditeľka Fakultnej nemocnice s poliklinikou F.D. Roosevelta</a:t>
          </a:r>
          <a:endParaRPr lang="sk-SK" sz="1100" kern="1200" dirty="0"/>
        </a:p>
      </dsp:txBody>
      <dsp:txXfrm>
        <a:off x="0" y="5623024"/>
        <a:ext cx="11124191" cy="40159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BEB33D-2EEB-463A-9689-1E098082FAC8}">
      <dsp:nvSpPr>
        <dsp:cNvPr id="0" name=""/>
        <dsp:cNvSpPr/>
      </dsp:nvSpPr>
      <dsp:spPr>
        <a:xfrm>
          <a:off x="0" y="2835"/>
          <a:ext cx="108889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5321B2-7987-43FA-8825-9425CA960A3B}">
      <dsp:nvSpPr>
        <dsp:cNvPr id="0" name=""/>
        <dsp:cNvSpPr/>
      </dsp:nvSpPr>
      <dsp:spPr>
        <a:xfrm>
          <a:off x="0" y="2835"/>
          <a:ext cx="10888980" cy="483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PhDr. Olga Bodorová – </a:t>
          </a:r>
          <a:r>
            <a:rPr lang="sk-SK" sz="1300" kern="1200"/>
            <a:t>dlohoročná riaditeľka Gemersko – malohontského múzea</a:t>
          </a:r>
        </a:p>
      </dsp:txBody>
      <dsp:txXfrm>
        <a:off x="0" y="2835"/>
        <a:ext cx="10888980" cy="483397"/>
      </dsp:txXfrm>
    </dsp:sp>
    <dsp:sp modelId="{2B3FF40D-E8E1-420E-88C8-FCBC592A154D}">
      <dsp:nvSpPr>
        <dsp:cNvPr id="0" name=""/>
        <dsp:cNvSpPr/>
      </dsp:nvSpPr>
      <dsp:spPr>
        <a:xfrm>
          <a:off x="0" y="486232"/>
          <a:ext cx="1088898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BE95D1-4D01-46AD-A370-17CB13410F23}">
      <dsp:nvSpPr>
        <dsp:cNvPr id="0" name=""/>
        <dsp:cNvSpPr/>
      </dsp:nvSpPr>
      <dsp:spPr>
        <a:xfrm>
          <a:off x="0" y="486232"/>
          <a:ext cx="10888980" cy="483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PhDr. Bohumila Ferenčuhová, DrSc. – </a:t>
          </a:r>
          <a:r>
            <a:rPr lang="sk-SK" sz="1300" b="0" kern="1200"/>
            <a:t>Historický ústav SAV</a:t>
          </a:r>
          <a:endParaRPr lang="sk-SK" sz="1300" kern="1200"/>
        </a:p>
      </dsp:txBody>
      <dsp:txXfrm>
        <a:off x="0" y="486232"/>
        <a:ext cx="10888980" cy="483397"/>
      </dsp:txXfrm>
    </dsp:sp>
    <dsp:sp modelId="{85A9460A-B999-4C2A-914F-B17580E88D3D}">
      <dsp:nvSpPr>
        <dsp:cNvPr id="0" name=""/>
        <dsp:cNvSpPr/>
      </dsp:nvSpPr>
      <dsp:spPr>
        <a:xfrm>
          <a:off x="0" y="969630"/>
          <a:ext cx="108889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07F104-0F17-4AD0-84FC-8AED482EAFF0}">
      <dsp:nvSpPr>
        <dsp:cNvPr id="0" name=""/>
        <dsp:cNvSpPr/>
      </dsp:nvSpPr>
      <dsp:spPr>
        <a:xfrm>
          <a:off x="0" y="969630"/>
          <a:ext cx="10888980" cy="483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 dirty="0"/>
            <a:t>PhDr. Miroslav Sabol, PhD. - </a:t>
          </a:r>
          <a:r>
            <a:rPr lang="sk-SK" sz="1300" b="0" kern="1200" dirty="0"/>
            <a:t>Historický ústav SAV</a:t>
          </a:r>
          <a:endParaRPr lang="sk-SK" sz="1300" kern="1200" dirty="0"/>
        </a:p>
      </dsp:txBody>
      <dsp:txXfrm>
        <a:off x="0" y="969630"/>
        <a:ext cx="10888980" cy="483397"/>
      </dsp:txXfrm>
    </dsp:sp>
    <dsp:sp modelId="{5D8832E0-A515-4A0B-9D9C-54AEEB09EFF1}">
      <dsp:nvSpPr>
        <dsp:cNvPr id="0" name=""/>
        <dsp:cNvSpPr/>
      </dsp:nvSpPr>
      <dsp:spPr>
        <a:xfrm>
          <a:off x="0" y="1453027"/>
          <a:ext cx="1088898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087806-3998-4B0E-B044-A6BB929F4A4A}">
      <dsp:nvSpPr>
        <dsp:cNvPr id="0" name=""/>
        <dsp:cNvSpPr/>
      </dsp:nvSpPr>
      <dsp:spPr>
        <a:xfrm>
          <a:off x="0" y="1453027"/>
          <a:ext cx="10888980" cy="483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Madeline Vadkerty – </a:t>
          </a:r>
          <a:r>
            <a:rPr lang="sk-SK" sz="1300" b="0" kern="1200"/>
            <a:t>americká historička.</a:t>
          </a:r>
          <a:r>
            <a:rPr lang="sk-SK" sz="1300" b="1" kern="1200"/>
            <a:t> </a:t>
          </a:r>
          <a:r>
            <a:rPr lang="sk-SK" sz="1300" b="0" kern="1200"/>
            <a:t>Pracuje ako manažérka v Nadácii Milana Šimečku a ako dobrovoľníčka v Dokumentačnom Stredisku Holokaustu a tiež pre iniciatívu Zabudnuté Slovensko.</a:t>
          </a:r>
          <a:endParaRPr lang="sk-SK" sz="1300" kern="1200"/>
        </a:p>
      </dsp:txBody>
      <dsp:txXfrm>
        <a:off x="0" y="1453027"/>
        <a:ext cx="10888980" cy="483397"/>
      </dsp:txXfrm>
    </dsp:sp>
    <dsp:sp modelId="{64338842-0738-4DBD-9B85-8CE645CF7C65}">
      <dsp:nvSpPr>
        <dsp:cNvPr id="0" name=""/>
        <dsp:cNvSpPr/>
      </dsp:nvSpPr>
      <dsp:spPr>
        <a:xfrm>
          <a:off x="0" y="1936425"/>
          <a:ext cx="1088898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4F7A5C-6D5E-4BF2-9EA0-ED8D0202C053}">
      <dsp:nvSpPr>
        <dsp:cNvPr id="0" name=""/>
        <dsp:cNvSpPr/>
      </dsp:nvSpPr>
      <dsp:spPr>
        <a:xfrm>
          <a:off x="0" y="1936425"/>
          <a:ext cx="10888980" cy="483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JUDr. Katarína Zavacká, CSc. </a:t>
          </a:r>
          <a:r>
            <a:rPr lang="sk-SK" sz="1300" b="0" kern="1200"/>
            <a:t>- samostatná vedecká pracovníčka Ústavu štátu a práva SAV</a:t>
          </a:r>
          <a:endParaRPr lang="sk-SK" sz="1300" kern="1200"/>
        </a:p>
      </dsp:txBody>
      <dsp:txXfrm>
        <a:off x="0" y="1936425"/>
        <a:ext cx="10888980" cy="483397"/>
      </dsp:txXfrm>
    </dsp:sp>
    <dsp:sp modelId="{B00FA70E-E98A-4449-AD87-BD626A787A56}">
      <dsp:nvSpPr>
        <dsp:cNvPr id="0" name=""/>
        <dsp:cNvSpPr/>
      </dsp:nvSpPr>
      <dsp:spPr>
        <a:xfrm>
          <a:off x="0" y="2419822"/>
          <a:ext cx="108889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1D9BBD-9286-4976-B49B-4188C8C434D3}">
      <dsp:nvSpPr>
        <dsp:cNvPr id="0" name=""/>
        <dsp:cNvSpPr/>
      </dsp:nvSpPr>
      <dsp:spPr>
        <a:xfrm>
          <a:off x="0" y="2419822"/>
          <a:ext cx="10888980" cy="483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 dirty="0"/>
            <a:t>Jana </a:t>
          </a:r>
          <a:r>
            <a:rPr lang="sk-SK" sz="1300" b="1" kern="1200" dirty="0" err="1"/>
            <a:t>Borguľová</a:t>
          </a:r>
          <a:r>
            <a:rPr lang="sk-SK" sz="1300" b="1" kern="1200" dirty="0"/>
            <a:t> – </a:t>
          </a:r>
          <a:r>
            <a:rPr lang="sk-SK" sz="1300" kern="1200" dirty="0"/>
            <a:t>muzeologička, literátka </a:t>
          </a:r>
        </a:p>
      </dsp:txBody>
      <dsp:txXfrm>
        <a:off x="0" y="2419822"/>
        <a:ext cx="10888980" cy="483397"/>
      </dsp:txXfrm>
    </dsp:sp>
    <dsp:sp modelId="{1C3E0EFD-2D65-4708-A3B1-317A20F7D565}">
      <dsp:nvSpPr>
        <dsp:cNvPr id="0" name=""/>
        <dsp:cNvSpPr/>
      </dsp:nvSpPr>
      <dsp:spPr>
        <a:xfrm>
          <a:off x="0" y="2903220"/>
          <a:ext cx="1088898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E975BA-4B7C-4678-8D1B-AD76FCA1EE8A}">
      <dsp:nvSpPr>
        <dsp:cNvPr id="0" name=""/>
        <dsp:cNvSpPr/>
      </dsp:nvSpPr>
      <dsp:spPr>
        <a:xfrm>
          <a:off x="0" y="2903220"/>
          <a:ext cx="10888980" cy="483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 dirty="0"/>
            <a:t>PhDr. Katarína </a:t>
          </a:r>
          <a:r>
            <a:rPr lang="sk-SK" sz="1300" b="1" kern="1200" dirty="0" err="1"/>
            <a:t>Mešková</a:t>
          </a:r>
          <a:r>
            <a:rPr lang="sk-SK" sz="1300" b="1" kern="1200" dirty="0"/>
            <a:t> Hradská, PhD.</a:t>
          </a:r>
          <a:r>
            <a:rPr lang="sk-SK" sz="1300" b="0" kern="1200" dirty="0"/>
            <a:t> - Historický ústav SAV </a:t>
          </a:r>
          <a:endParaRPr lang="sk-SK" sz="1300" kern="1200" dirty="0"/>
        </a:p>
      </dsp:txBody>
      <dsp:txXfrm>
        <a:off x="0" y="2903220"/>
        <a:ext cx="10888980" cy="483397"/>
      </dsp:txXfrm>
    </dsp:sp>
    <dsp:sp modelId="{960A9F31-B322-43EC-9B5F-1E2A3CE38925}">
      <dsp:nvSpPr>
        <dsp:cNvPr id="0" name=""/>
        <dsp:cNvSpPr/>
      </dsp:nvSpPr>
      <dsp:spPr>
        <a:xfrm>
          <a:off x="0" y="3386617"/>
          <a:ext cx="108889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57ADC5-6422-4C68-B2CF-00E6A3B1331D}">
      <dsp:nvSpPr>
        <dsp:cNvPr id="0" name=""/>
        <dsp:cNvSpPr/>
      </dsp:nvSpPr>
      <dsp:spPr>
        <a:xfrm>
          <a:off x="0" y="3386617"/>
          <a:ext cx="10888980" cy="483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 dirty="0" err="1"/>
            <a:t>Mgr.Patrik</a:t>
          </a:r>
          <a:r>
            <a:rPr lang="sk-SK" sz="1300" b="1" kern="1200" dirty="0"/>
            <a:t> Dubovský – </a:t>
          </a:r>
          <a:r>
            <a:rPr lang="sk-SK" sz="1300" kern="1200" dirty="0"/>
            <a:t>vedecký pracovník Ústavu pamäti národa</a:t>
          </a:r>
        </a:p>
      </dsp:txBody>
      <dsp:txXfrm>
        <a:off x="0" y="3386617"/>
        <a:ext cx="10888980" cy="483397"/>
      </dsp:txXfrm>
    </dsp:sp>
    <dsp:sp modelId="{47EE7C54-38F2-49BD-B344-DBCE00BCD35B}">
      <dsp:nvSpPr>
        <dsp:cNvPr id="0" name=""/>
        <dsp:cNvSpPr/>
      </dsp:nvSpPr>
      <dsp:spPr>
        <a:xfrm>
          <a:off x="0" y="3870014"/>
          <a:ext cx="1088898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91F2F1-44EB-420C-B98D-0DF92490D494}">
      <dsp:nvSpPr>
        <dsp:cNvPr id="0" name=""/>
        <dsp:cNvSpPr/>
      </dsp:nvSpPr>
      <dsp:spPr>
        <a:xfrm>
          <a:off x="0" y="3870014"/>
          <a:ext cx="10888980" cy="483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 dirty="0"/>
            <a:t>Ing. Miroslav Hájek</a:t>
          </a:r>
          <a:r>
            <a:rPr lang="sk-SK" sz="1300" kern="1200" dirty="0"/>
            <a:t> – riaditeľ Leteckého múzea - Slovenského technického múzea v Košiciach.</a:t>
          </a:r>
        </a:p>
      </dsp:txBody>
      <dsp:txXfrm>
        <a:off x="0" y="3870014"/>
        <a:ext cx="10888980" cy="483397"/>
      </dsp:txXfrm>
    </dsp:sp>
    <dsp:sp modelId="{B0DB424C-1B91-4366-A551-4FEB2182E103}">
      <dsp:nvSpPr>
        <dsp:cNvPr id="0" name=""/>
        <dsp:cNvSpPr/>
      </dsp:nvSpPr>
      <dsp:spPr>
        <a:xfrm>
          <a:off x="0" y="4353412"/>
          <a:ext cx="1088898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8F6696-8A24-4631-8623-BC3F8AFE3200}">
      <dsp:nvSpPr>
        <dsp:cNvPr id="0" name=""/>
        <dsp:cNvSpPr/>
      </dsp:nvSpPr>
      <dsp:spPr>
        <a:xfrm>
          <a:off x="0" y="4353412"/>
          <a:ext cx="10888980" cy="483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 dirty="0"/>
            <a:t>PhDr. Zuzana </a:t>
          </a:r>
          <a:r>
            <a:rPr lang="sk-SK" sz="1300" b="1" kern="1200" dirty="0" err="1"/>
            <a:t>Drugová</a:t>
          </a:r>
          <a:r>
            <a:rPr lang="sk-SK" sz="1300" b="1" kern="1200" dirty="0"/>
            <a:t> – </a:t>
          </a:r>
          <a:r>
            <a:rPr lang="sk-SK" sz="1300" kern="1200" dirty="0"/>
            <a:t>programová manažérka rektorátu UMB Banská Bystrica, bývalá riaditeľka Stredoslovenského múzea</a:t>
          </a:r>
        </a:p>
      </dsp:txBody>
      <dsp:txXfrm>
        <a:off x="0" y="4353412"/>
        <a:ext cx="10888980" cy="483397"/>
      </dsp:txXfrm>
    </dsp:sp>
    <dsp:sp modelId="{6AF1EA87-2252-4958-965B-CB8B6288898A}">
      <dsp:nvSpPr>
        <dsp:cNvPr id="0" name=""/>
        <dsp:cNvSpPr/>
      </dsp:nvSpPr>
      <dsp:spPr>
        <a:xfrm>
          <a:off x="0" y="4836809"/>
          <a:ext cx="1088898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972231-40A5-4913-9595-9A8B4E6E5BE8}">
      <dsp:nvSpPr>
        <dsp:cNvPr id="0" name=""/>
        <dsp:cNvSpPr/>
      </dsp:nvSpPr>
      <dsp:spPr>
        <a:xfrm>
          <a:off x="0" y="4836809"/>
          <a:ext cx="10888980" cy="483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 dirty="0"/>
            <a:t>Stanislav Vallo – </a:t>
          </a:r>
          <a:r>
            <a:rPr lang="sk-SK" sz="1300" kern="1200" dirty="0"/>
            <a:t>diplomat, bývalý veľvyslanec SR v Ríme a Bruseli.</a:t>
          </a:r>
        </a:p>
      </dsp:txBody>
      <dsp:txXfrm>
        <a:off x="0" y="4836809"/>
        <a:ext cx="10888980" cy="483397"/>
      </dsp:txXfrm>
    </dsp:sp>
    <dsp:sp modelId="{13F919C8-4EC9-4714-8823-A9EDDFD031DA}">
      <dsp:nvSpPr>
        <dsp:cNvPr id="0" name=""/>
        <dsp:cNvSpPr/>
      </dsp:nvSpPr>
      <dsp:spPr>
        <a:xfrm>
          <a:off x="0" y="5320207"/>
          <a:ext cx="1088898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F7970E-9547-4071-81C4-0C1801A40578}">
      <dsp:nvSpPr>
        <dsp:cNvPr id="0" name=""/>
        <dsp:cNvSpPr/>
      </dsp:nvSpPr>
      <dsp:spPr>
        <a:xfrm>
          <a:off x="0" y="5320207"/>
          <a:ext cx="10888980" cy="483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 dirty="0"/>
            <a:t>Magda Vašáryová – </a:t>
          </a:r>
          <a:r>
            <a:rPr lang="sk-SK" sz="1300" kern="1200" dirty="0"/>
            <a:t>herečka, bývalá veľvyslankyňa v Rakúsku a Poľsku, predsedníčka Živeny</a:t>
          </a:r>
        </a:p>
      </dsp:txBody>
      <dsp:txXfrm>
        <a:off x="0" y="5320207"/>
        <a:ext cx="10888980" cy="4833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EDB5F5-80EB-429C-A237-F20E85AEADAE}">
      <dsp:nvSpPr>
        <dsp:cNvPr id="0" name=""/>
        <dsp:cNvSpPr/>
      </dsp:nvSpPr>
      <dsp:spPr>
        <a:xfrm>
          <a:off x="0" y="2497"/>
          <a:ext cx="1141095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22C68A-0F72-4F61-8CF7-E12BD72D8CAB}">
      <dsp:nvSpPr>
        <dsp:cNvPr id="0" name=""/>
        <dsp:cNvSpPr/>
      </dsp:nvSpPr>
      <dsp:spPr>
        <a:xfrm>
          <a:off x="0" y="2497"/>
          <a:ext cx="11410950" cy="464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 dirty="0"/>
            <a:t>PhDr. Dušan </a:t>
          </a:r>
          <a:r>
            <a:rPr lang="sk-SK" sz="1300" b="1" kern="1200" dirty="0" err="1"/>
            <a:t>Katuščák</a:t>
          </a:r>
          <a:r>
            <a:rPr lang="sk-SK" sz="1300" b="1" kern="1200" dirty="0"/>
            <a:t>, PhD.</a:t>
          </a:r>
          <a:r>
            <a:rPr lang="sk-SK" sz="1300" kern="1200" dirty="0"/>
            <a:t>  – bibliograf, knihovník, vysokoškolský profesor, ex generálny riaditeľ Slovenskej národnej knižnice v Martine. Autor vyše 200 odborných </a:t>
          </a:r>
          <a:br>
            <a:rPr lang="sk-SK" sz="1300" kern="1200" dirty="0"/>
          </a:br>
          <a:r>
            <a:rPr lang="sk-SK" sz="1300" kern="1200" dirty="0"/>
            <a:t>a popularizačných publikácií a viacerých národných projektov.</a:t>
          </a:r>
        </a:p>
      </dsp:txBody>
      <dsp:txXfrm>
        <a:off x="0" y="2497"/>
        <a:ext cx="11410950" cy="464448"/>
      </dsp:txXfrm>
    </dsp:sp>
    <dsp:sp modelId="{683D432A-F06B-477A-A888-765B85860254}">
      <dsp:nvSpPr>
        <dsp:cNvPr id="0" name=""/>
        <dsp:cNvSpPr/>
      </dsp:nvSpPr>
      <dsp:spPr>
        <a:xfrm>
          <a:off x="0" y="466945"/>
          <a:ext cx="1141095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DA1DB9-B8E0-4E20-9E33-A017B2AFE5F6}">
      <dsp:nvSpPr>
        <dsp:cNvPr id="0" name=""/>
        <dsp:cNvSpPr/>
      </dsp:nvSpPr>
      <dsp:spPr>
        <a:xfrm>
          <a:off x="0" y="466945"/>
          <a:ext cx="11410950" cy="464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 dirty="0"/>
            <a:t>Anna </a:t>
          </a:r>
          <a:r>
            <a:rPr lang="sk-SK" sz="1300" b="1" kern="1200" dirty="0" err="1"/>
            <a:t>Botošová</a:t>
          </a:r>
          <a:r>
            <a:rPr lang="sk-SK" sz="1300" kern="1200" dirty="0"/>
            <a:t> -  bývalá splnomocnenkyňa vlády pre rómske komunity</a:t>
          </a:r>
        </a:p>
      </dsp:txBody>
      <dsp:txXfrm>
        <a:off x="0" y="466945"/>
        <a:ext cx="11410950" cy="464448"/>
      </dsp:txXfrm>
    </dsp:sp>
    <dsp:sp modelId="{CE136C42-771A-45C5-BA4E-2637466BF472}">
      <dsp:nvSpPr>
        <dsp:cNvPr id="0" name=""/>
        <dsp:cNvSpPr/>
      </dsp:nvSpPr>
      <dsp:spPr>
        <a:xfrm>
          <a:off x="0" y="931393"/>
          <a:ext cx="1141095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17EDE-9BF6-4525-9A3F-4956AA298034}">
      <dsp:nvSpPr>
        <dsp:cNvPr id="0" name=""/>
        <dsp:cNvSpPr/>
      </dsp:nvSpPr>
      <dsp:spPr>
        <a:xfrm>
          <a:off x="0" y="931393"/>
          <a:ext cx="11410950" cy="464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doc. PhDr. Herta Tkadlečková, CSc.</a:t>
          </a:r>
          <a:r>
            <a:rPr lang="sk-SK" sz="1300" kern="1200"/>
            <a:t> – spisovateľka, historička fašizmu, autorka učebníc dejepisu pre základné a stredné školy</a:t>
          </a:r>
        </a:p>
      </dsp:txBody>
      <dsp:txXfrm>
        <a:off x="0" y="931393"/>
        <a:ext cx="11410950" cy="464448"/>
      </dsp:txXfrm>
    </dsp:sp>
    <dsp:sp modelId="{64E8E3C5-1362-4337-BB7C-15EA3AF11E21}">
      <dsp:nvSpPr>
        <dsp:cNvPr id="0" name=""/>
        <dsp:cNvSpPr/>
      </dsp:nvSpPr>
      <dsp:spPr>
        <a:xfrm>
          <a:off x="0" y="1395842"/>
          <a:ext cx="1141095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28F79B-59B2-4FB3-A83D-ED394A30D262}">
      <dsp:nvSpPr>
        <dsp:cNvPr id="0" name=""/>
        <dsp:cNvSpPr/>
      </dsp:nvSpPr>
      <dsp:spPr>
        <a:xfrm>
          <a:off x="0" y="1395842"/>
          <a:ext cx="11410950" cy="464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Drahomír Prihel</a:t>
          </a:r>
          <a:r>
            <a:rPr lang="sk-SK" sz="1300" kern="1200"/>
            <a:t> – umelecký sochár a dizajnér skla</a:t>
          </a:r>
        </a:p>
      </dsp:txBody>
      <dsp:txXfrm>
        <a:off x="0" y="1395842"/>
        <a:ext cx="11410950" cy="464448"/>
      </dsp:txXfrm>
    </dsp:sp>
    <dsp:sp modelId="{DC340347-91D9-4976-9F1A-D9FB1DB96A25}">
      <dsp:nvSpPr>
        <dsp:cNvPr id="0" name=""/>
        <dsp:cNvSpPr/>
      </dsp:nvSpPr>
      <dsp:spPr>
        <a:xfrm>
          <a:off x="0" y="1860290"/>
          <a:ext cx="1141095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EE9A91-01DD-49F3-BD9E-B7DC056A33D3}">
      <dsp:nvSpPr>
        <dsp:cNvPr id="0" name=""/>
        <dsp:cNvSpPr/>
      </dsp:nvSpPr>
      <dsp:spPr>
        <a:xfrm>
          <a:off x="0" y="1860290"/>
          <a:ext cx="11410950" cy="464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Jana Orlická</a:t>
          </a:r>
          <a:r>
            <a:rPr lang="sk-SK" sz="1300" kern="1200"/>
            <a:t> - multižánrová speváčka, stratég, expert v oblasti kultúrnej politiky a kultúrnej diplomacie</a:t>
          </a:r>
        </a:p>
      </dsp:txBody>
      <dsp:txXfrm>
        <a:off x="0" y="1860290"/>
        <a:ext cx="11410950" cy="464448"/>
      </dsp:txXfrm>
    </dsp:sp>
    <dsp:sp modelId="{D26601CC-E3C7-4ECC-A90A-BAAB256AEE9F}">
      <dsp:nvSpPr>
        <dsp:cNvPr id="0" name=""/>
        <dsp:cNvSpPr/>
      </dsp:nvSpPr>
      <dsp:spPr>
        <a:xfrm>
          <a:off x="0" y="2324738"/>
          <a:ext cx="1141095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4074CA-93D3-463A-B1FA-20020591D080}">
      <dsp:nvSpPr>
        <dsp:cNvPr id="0" name=""/>
        <dsp:cNvSpPr/>
      </dsp:nvSpPr>
      <dsp:spPr>
        <a:xfrm>
          <a:off x="0" y="2324738"/>
          <a:ext cx="11410950" cy="464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Sandra Polovková</a:t>
          </a:r>
          <a:r>
            <a:rPr lang="sk-SK" sz="1300" kern="1200"/>
            <a:t> – riaditeľka Post Bellum SK</a:t>
          </a:r>
        </a:p>
      </dsp:txBody>
      <dsp:txXfrm>
        <a:off x="0" y="2324738"/>
        <a:ext cx="11410950" cy="464448"/>
      </dsp:txXfrm>
    </dsp:sp>
    <dsp:sp modelId="{0994DB40-6D7F-40BB-984C-5A13BB38324D}">
      <dsp:nvSpPr>
        <dsp:cNvPr id="0" name=""/>
        <dsp:cNvSpPr/>
      </dsp:nvSpPr>
      <dsp:spPr>
        <a:xfrm>
          <a:off x="0" y="2789187"/>
          <a:ext cx="1141095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A65A96-926D-41BB-A18A-0525A9476709}">
      <dsp:nvSpPr>
        <dsp:cNvPr id="0" name=""/>
        <dsp:cNvSpPr/>
      </dsp:nvSpPr>
      <dsp:spPr>
        <a:xfrm>
          <a:off x="0" y="2789187"/>
          <a:ext cx="11410950" cy="464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Monika Uhlerová</a:t>
          </a:r>
          <a:r>
            <a:rPr lang="sk-SK" sz="1300" kern="1200"/>
            <a:t> - viceprezidentka KOZ SR</a:t>
          </a:r>
        </a:p>
      </dsp:txBody>
      <dsp:txXfrm>
        <a:off x="0" y="2789187"/>
        <a:ext cx="11410950" cy="464448"/>
      </dsp:txXfrm>
    </dsp:sp>
    <dsp:sp modelId="{FDEE3A74-E90E-4971-AF22-223C9754E391}">
      <dsp:nvSpPr>
        <dsp:cNvPr id="0" name=""/>
        <dsp:cNvSpPr/>
      </dsp:nvSpPr>
      <dsp:spPr>
        <a:xfrm>
          <a:off x="0" y="3253635"/>
          <a:ext cx="1141095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3A1D77-D021-4233-9567-1A10BAE7C09A}">
      <dsp:nvSpPr>
        <dsp:cNvPr id="0" name=""/>
        <dsp:cNvSpPr/>
      </dsp:nvSpPr>
      <dsp:spPr>
        <a:xfrm>
          <a:off x="0" y="3253635"/>
          <a:ext cx="11410950" cy="464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Marianna Bárdiová</a:t>
          </a:r>
          <a:r>
            <a:rPr lang="sk-SK" sz="1300" kern="1200"/>
            <a:t> – hudobná historička, múzejníčka a pedagogička, vedúca Literárneho a hudobného múzea a námestníčka riaditeľa ŠVK v Banskej Bystrici pre LHM</a:t>
          </a:r>
        </a:p>
      </dsp:txBody>
      <dsp:txXfrm>
        <a:off x="0" y="3253635"/>
        <a:ext cx="11410950" cy="464448"/>
      </dsp:txXfrm>
    </dsp:sp>
    <dsp:sp modelId="{86C260EF-0BBB-4F7C-970F-F1A6AC4B7A67}">
      <dsp:nvSpPr>
        <dsp:cNvPr id="0" name=""/>
        <dsp:cNvSpPr/>
      </dsp:nvSpPr>
      <dsp:spPr>
        <a:xfrm>
          <a:off x="0" y="3718083"/>
          <a:ext cx="1141095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740EEC-9796-43AF-AE3D-51A32E3C21A5}">
      <dsp:nvSpPr>
        <dsp:cNvPr id="0" name=""/>
        <dsp:cNvSpPr/>
      </dsp:nvSpPr>
      <dsp:spPr>
        <a:xfrm>
          <a:off x="0" y="3718083"/>
          <a:ext cx="11410950" cy="464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Oľga Ruppeldtová</a:t>
          </a:r>
          <a:r>
            <a:rPr lang="sk-SK" sz="1300" kern="1200"/>
            <a:t> – prekladateľka</a:t>
          </a:r>
        </a:p>
      </dsp:txBody>
      <dsp:txXfrm>
        <a:off x="0" y="3718083"/>
        <a:ext cx="11410950" cy="464448"/>
      </dsp:txXfrm>
    </dsp:sp>
    <dsp:sp modelId="{B9F4999F-8C91-4A3C-A383-99F4D7FED5AD}">
      <dsp:nvSpPr>
        <dsp:cNvPr id="0" name=""/>
        <dsp:cNvSpPr/>
      </dsp:nvSpPr>
      <dsp:spPr>
        <a:xfrm>
          <a:off x="0" y="4182532"/>
          <a:ext cx="1141095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488DC1-F384-4298-9175-BC74F65756CB}">
      <dsp:nvSpPr>
        <dsp:cNvPr id="0" name=""/>
        <dsp:cNvSpPr/>
      </dsp:nvSpPr>
      <dsp:spPr>
        <a:xfrm>
          <a:off x="0" y="4182532"/>
          <a:ext cx="11410950" cy="464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Mgr. Juraj Marušiak PhD.</a:t>
          </a:r>
          <a:r>
            <a:rPr lang="sk-SK" sz="1300" kern="1200"/>
            <a:t> – politológ, historik a publicista. Predseda Vedeckej rady Ústavu politických vied SAV a člen Predsedníctva SAV</a:t>
          </a:r>
        </a:p>
      </dsp:txBody>
      <dsp:txXfrm>
        <a:off x="0" y="4182532"/>
        <a:ext cx="11410950" cy="464448"/>
      </dsp:txXfrm>
    </dsp:sp>
    <dsp:sp modelId="{2B32B757-130E-46A7-B061-74B2927588E6}">
      <dsp:nvSpPr>
        <dsp:cNvPr id="0" name=""/>
        <dsp:cNvSpPr/>
      </dsp:nvSpPr>
      <dsp:spPr>
        <a:xfrm>
          <a:off x="0" y="4646980"/>
          <a:ext cx="1141095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8FD2EC-5CF8-4A0C-A34E-B9FCBD46B888}">
      <dsp:nvSpPr>
        <dsp:cNvPr id="0" name=""/>
        <dsp:cNvSpPr/>
      </dsp:nvSpPr>
      <dsp:spPr>
        <a:xfrm>
          <a:off x="0" y="4646980"/>
          <a:ext cx="11410950" cy="464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 dirty="0"/>
            <a:t>Ivan </a:t>
          </a:r>
          <a:r>
            <a:rPr lang="sk-SK" sz="1300" b="1" kern="1200" dirty="0" err="1"/>
            <a:t>Gontko</a:t>
          </a:r>
          <a:r>
            <a:rPr lang="sk-SK" sz="1300" kern="1200" dirty="0"/>
            <a:t> - herec, dramaturg a organizátor kultúrnych podujatí, člen umeleckého súboru Bábkového divadla, dnes Starého divadla K. Spišáka v Nitre </a:t>
          </a:r>
          <a:br>
            <a:rPr lang="sk-SK" sz="1300" kern="1200" dirty="0"/>
          </a:br>
          <a:r>
            <a:rPr lang="sk-SK" sz="1300" kern="1200" dirty="0"/>
            <a:t>a zakladajúci člen súboru </a:t>
          </a:r>
          <a:r>
            <a:rPr lang="sk-SK" sz="1300" kern="1200" dirty="0" err="1"/>
            <a:t>Teatro</a:t>
          </a:r>
          <a:r>
            <a:rPr lang="sk-SK" sz="1300" kern="1200" dirty="0"/>
            <a:t> </a:t>
          </a:r>
          <a:r>
            <a:rPr lang="sk-SK" sz="1300" kern="1200" dirty="0" err="1"/>
            <a:t>Tatro</a:t>
          </a:r>
          <a:endParaRPr lang="sk-SK" sz="1300" kern="1200" dirty="0"/>
        </a:p>
      </dsp:txBody>
      <dsp:txXfrm>
        <a:off x="0" y="4646980"/>
        <a:ext cx="11410950" cy="4644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5B4165-2EC4-4AAE-BD50-72444AA746B8}">
      <dsp:nvSpPr>
        <dsp:cNvPr id="0" name=""/>
        <dsp:cNvSpPr/>
      </dsp:nvSpPr>
      <dsp:spPr>
        <a:xfrm>
          <a:off x="0" y="628"/>
          <a:ext cx="112471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A058D4-C3F1-49CC-BF7E-19C04CA02559}">
      <dsp:nvSpPr>
        <dsp:cNvPr id="0" name=""/>
        <dsp:cNvSpPr/>
      </dsp:nvSpPr>
      <dsp:spPr>
        <a:xfrm>
          <a:off x="0" y="628"/>
          <a:ext cx="11247120" cy="514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/>
            <a:t>Jana Borguľová</a:t>
          </a:r>
          <a:r>
            <a:rPr lang="sk-SK" sz="1400" kern="1200"/>
            <a:t> - publicistka a múzejníčka</a:t>
          </a:r>
        </a:p>
      </dsp:txBody>
      <dsp:txXfrm>
        <a:off x="0" y="628"/>
        <a:ext cx="11247120" cy="514887"/>
      </dsp:txXfrm>
    </dsp:sp>
    <dsp:sp modelId="{32D61B14-19F4-4506-B6D9-2A1972CD8603}">
      <dsp:nvSpPr>
        <dsp:cNvPr id="0" name=""/>
        <dsp:cNvSpPr/>
      </dsp:nvSpPr>
      <dsp:spPr>
        <a:xfrm>
          <a:off x="0" y="515515"/>
          <a:ext cx="1124712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0D10F6-78FF-4BE6-A49D-34D8108621EE}">
      <dsp:nvSpPr>
        <dsp:cNvPr id="0" name=""/>
        <dsp:cNvSpPr/>
      </dsp:nvSpPr>
      <dsp:spPr>
        <a:xfrm>
          <a:off x="0" y="515515"/>
          <a:ext cx="11247120" cy="514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/>
            <a:t>PhDr. Katarína Hradská, PhD.</a:t>
          </a:r>
          <a:r>
            <a:rPr lang="sk-SK" sz="1400" kern="1200"/>
            <a:t> – historička, Historický ústav SAV</a:t>
          </a:r>
        </a:p>
      </dsp:txBody>
      <dsp:txXfrm>
        <a:off x="0" y="515515"/>
        <a:ext cx="11247120" cy="514887"/>
      </dsp:txXfrm>
    </dsp:sp>
    <dsp:sp modelId="{B78CF74D-B79F-4788-AC71-0F5C6F06B2AC}">
      <dsp:nvSpPr>
        <dsp:cNvPr id="0" name=""/>
        <dsp:cNvSpPr/>
      </dsp:nvSpPr>
      <dsp:spPr>
        <a:xfrm>
          <a:off x="0" y="1030402"/>
          <a:ext cx="1124712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7D0FC2-14C2-485E-A757-25C7D32C9140}">
      <dsp:nvSpPr>
        <dsp:cNvPr id="0" name=""/>
        <dsp:cNvSpPr/>
      </dsp:nvSpPr>
      <dsp:spPr>
        <a:xfrm>
          <a:off x="0" y="1030402"/>
          <a:ext cx="11247120" cy="514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/>
            <a:t>Mgr. Zuzana Šullová</a:t>
          </a:r>
          <a:r>
            <a:rPr lang="sk-SK" sz="1400" kern="1200"/>
            <a:t> – generálna riaditeľka Slovenské technické múzeum, ex podpredsedníčka Múzejnej a  galerijnej rady</a:t>
          </a:r>
        </a:p>
      </dsp:txBody>
      <dsp:txXfrm>
        <a:off x="0" y="1030402"/>
        <a:ext cx="11247120" cy="514887"/>
      </dsp:txXfrm>
    </dsp:sp>
    <dsp:sp modelId="{D64D12E1-192C-42F5-8BF8-6912B425F30A}">
      <dsp:nvSpPr>
        <dsp:cNvPr id="0" name=""/>
        <dsp:cNvSpPr/>
      </dsp:nvSpPr>
      <dsp:spPr>
        <a:xfrm>
          <a:off x="0" y="1545289"/>
          <a:ext cx="1124712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BB7E48-7438-480C-AA38-249AD51F8970}">
      <dsp:nvSpPr>
        <dsp:cNvPr id="0" name=""/>
        <dsp:cNvSpPr/>
      </dsp:nvSpPr>
      <dsp:spPr>
        <a:xfrm>
          <a:off x="0" y="1545289"/>
          <a:ext cx="11247120" cy="514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/>
            <a:t>Prof. PaedDr. Gabriela Korimová, PhD.</a:t>
          </a:r>
          <a:r>
            <a:rPr lang="sk-SK" sz="1400" kern="1200"/>
            <a:t> – profesorka Ekonomická fakulta UMB v Banskej Bystrici</a:t>
          </a:r>
        </a:p>
      </dsp:txBody>
      <dsp:txXfrm>
        <a:off x="0" y="1545289"/>
        <a:ext cx="11247120" cy="514887"/>
      </dsp:txXfrm>
    </dsp:sp>
    <dsp:sp modelId="{6FA6F15F-BA54-44BE-9072-13534B60BDAF}">
      <dsp:nvSpPr>
        <dsp:cNvPr id="0" name=""/>
        <dsp:cNvSpPr/>
      </dsp:nvSpPr>
      <dsp:spPr>
        <a:xfrm>
          <a:off x="0" y="2060176"/>
          <a:ext cx="1124712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F3C012-ED04-405B-A81B-334CA1CBDFBF}">
      <dsp:nvSpPr>
        <dsp:cNvPr id="0" name=""/>
        <dsp:cNvSpPr/>
      </dsp:nvSpPr>
      <dsp:spPr>
        <a:xfrm>
          <a:off x="0" y="2060176"/>
          <a:ext cx="11247120" cy="514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/>
            <a:t>Madeline Vadkerty</a:t>
          </a:r>
          <a:r>
            <a:rPr lang="sk-SK" sz="1400" kern="1200"/>
            <a:t> – manažérka v Nadácii Milana Šimečku, Dokumentačné stredisko holokaustu, spolupracuje s projektom Zabudnuté Slovensko</a:t>
          </a:r>
        </a:p>
      </dsp:txBody>
      <dsp:txXfrm>
        <a:off x="0" y="2060176"/>
        <a:ext cx="11247120" cy="514887"/>
      </dsp:txXfrm>
    </dsp:sp>
    <dsp:sp modelId="{F0BB8C80-3B8A-4196-A1B5-17D23EE539C1}">
      <dsp:nvSpPr>
        <dsp:cNvPr id="0" name=""/>
        <dsp:cNvSpPr/>
      </dsp:nvSpPr>
      <dsp:spPr>
        <a:xfrm>
          <a:off x="0" y="2575063"/>
          <a:ext cx="112471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E0311C-E87D-4CAA-9904-7EE4DBB9FEF4}">
      <dsp:nvSpPr>
        <dsp:cNvPr id="0" name=""/>
        <dsp:cNvSpPr/>
      </dsp:nvSpPr>
      <dsp:spPr>
        <a:xfrm>
          <a:off x="0" y="2575063"/>
          <a:ext cx="11247120" cy="514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/>
            <a:t>JUDr. Katarína Zavacká, CSc.</a:t>
          </a:r>
          <a:r>
            <a:rPr lang="sk-SK" sz="1400" kern="1200"/>
            <a:t> – Ústav štátu a práva SAV</a:t>
          </a:r>
        </a:p>
      </dsp:txBody>
      <dsp:txXfrm>
        <a:off x="0" y="2575063"/>
        <a:ext cx="11247120" cy="514887"/>
      </dsp:txXfrm>
    </dsp:sp>
    <dsp:sp modelId="{E7287859-D875-4F48-ABAF-1C51EFAFFC55}">
      <dsp:nvSpPr>
        <dsp:cNvPr id="0" name=""/>
        <dsp:cNvSpPr/>
      </dsp:nvSpPr>
      <dsp:spPr>
        <a:xfrm>
          <a:off x="0" y="3089951"/>
          <a:ext cx="1124712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A8BA20-4B20-4B9B-9F50-7F8DB82E6B8E}">
      <dsp:nvSpPr>
        <dsp:cNvPr id="0" name=""/>
        <dsp:cNvSpPr/>
      </dsp:nvSpPr>
      <dsp:spPr>
        <a:xfrm>
          <a:off x="0" y="3089951"/>
          <a:ext cx="11247120" cy="514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 dirty="0"/>
            <a:t>Mgr. Branislav Ondruš</a:t>
          </a:r>
          <a:r>
            <a:rPr lang="sk-SK" sz="1400" kern="1200" dirty="0"/>
            <a:t> – politik,  bývalý štátny tajomník ministra práce SR, bývalý poslanec Národnej rady SR</a:t>
          </a:r>
        </a:p>
      </dsp:txBody>
      <dsp:txXfrm>
        <a:off x="0" y="3089951"/>
        <a:ext cx="11247120" cy="514887"/>
      </dsp:txXfrm>
    </dsp:sp>
    <dsp:sp modelId="{3A52FAD7-8BC4-4EEA-B4ED-7D2E1D34CB82}">
      <dsp:nvSpPr>
        <dsp:cNvPr id="0" name=""/>
        <dsp:cNvSpPr/>
      </dsp:nvSpPr>
      <dsp:spPr>
        <a:xfrm>
          <a:off x="0" y="3604838"/>
          <a:ext cx="1124712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8AF2A2-9160-4A73-88E5-AA425E6C7625}">
      <dsp:nvSpPr>
        <dsp:cNvPr id="0" name=""/>
        <dsp:cNvSpPr/>
      </dsp:nvSpPr>
      <dsp:spPr>
        <a:xfrm>
          <a:off x="0" y="3604838"/>
          <a:ext cx="11247120" cy="514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/>
            <a:t>Stanislav Chytka</a:t>
          </a:r>
          <a:r>
            <a:rPr lang="sk-SK" sz="1400" kern="1200"/>
            <a:t> – technik, historik, publicista, spisovateľ, múzejný pracovník, vysokoškolský pedagóg</a:t>
          </a:r>
        </a:p>
      </dsp:txBody>
      <dsp:txXfrm>
        <a:off x="0" y="3604838"/>
        <a:ext cx="11247120" cy="514887"/>
      </dsp:txXfrm>
    </dsp:sp>
    <dsp:sp modelId="{69D67675-264A-48D3-847A-433E9D2A096A}">
      <dsp:nvSpPr>
        <dsp:cNvPr id="0" name=""/>
        <dsp:cNvSpPr/>
      </dsp:nvSpPr>
      <dsp:spPr>
        <a:xfrm>
          <a:off x="0" y="4119725"/>
          <a:ext cx="1124712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6A52CE-F2F3-45BE-A59B-55EBC3062115}">
      <dsp:nvSpPr>
        <dsp:cNvPr id="0" name=""/>
        <dsp:cNvSpPr/>
      </dsp:nvSpPr>
      <dsp:spPr>
        <a:xfrm>
          <a:off x="0" y="4119725"/>
          <a:ext cx="11247120" cy="514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/>
            <a:t>prof. PhDr. Dušan Škvarna, PhD.</a:t>
          </a:r>
          <a:r>
            <a:rPr lang="sk-SK" sz="1400" kern="1200"/>
            <a:t> – vysokoškolský učiteľ, garant štúdia UAP dejepis v kombinácii (1.+2. stupeň) Filozofická fakulta UMB Banská Bystrica</a:t>
          </a:r>
        </a:p>
      </dsp:txBody>
      <dsp:txXfrm>
        <a:off x="0" y="4119725"/>
        <a:ext cx="11247120" cy="514887"/>
      </dsp:txXfrm>
    </dsp:sp>
    <dsp:sp modelId="{F8EE0BB9-F9B2-4EA0-80BD-8F737E682EB0}">
      <dsp:nvSpPr>
        <dsp:cNvPr id="0" name=""/>
        <dsp:cNvSpPr/>
      </dsp:nvSpPr>
      <dsp:spPr>
        <a:xfrm>
          <a:off x="0" y="4634612"/>
          <a:ext cx="1124712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EB4EB7-E1A9-41E7-8A59-F41683E1CAE8}">
      <dsp:nvSpPr>
        <dsp:cNvPr id="0" name=""/>
        <dsp:cNvSpPr/>
      </dsp:nvSpPr>
      <dsp:spPr>
        <a:xfrm>
          <a:off x="0" y="4634612"/>
          <a:ext cx="11247120" cy="514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/>
            <a:t>Michal Feik</a:t>
          </a:r>
          <a:r>
            <a:rPr lang="sk-SK" sz="1400" kern="1200"/>
            <a:t> – riaditeľ Odboru komunikácie a propagácie Bratislavského samosprávneho kraja, bývalý člen Predsedníctva Študentskej rady vysokých škôl</a:t>
          </a:r>
        </a:p>
      </dsp:txBody>
      <dsp:txXfrm>
        <a:off x="0" y="4634612"/>
        <a:ext cx="11247120" cy="5148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08C12B-4D9E-4F2F-8AD7-1F9DEF4A8576}">
      <dsp:nvSpPr>
        <dsp:cNvPr id="0" name=""/>
        <dsp:cNvSpPr/>
      </dsp:nvSpPr>
      <dsp:spPr>
        <a:xfrm>
          <a:off x="0" y="592"/>
          <a:ext cx="1140980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5FF591-9AD6-4936-93D0-91D4F72BDD5A}">
      <dsp:nvSpPr>
        <dsp:cNvPr id="0" name=""/>
        <dsp:cNvSpPr/>
      </dsp:nvSpPr>
      <dsp:spPr>
        <a:xfrm>
          <a:off x="0" y="592"/>
          <a:ext cx="11409803" cy="485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 dirty="0"/>
            <a:t>Marián </a:t>
          </a:r>
          <a:r>
            <a:rPr lang="sk-SK" sz="1300" b="1" kern="1200" dirty="0" err="1"/>
            <a:t>Greksa</a:t>
          </a:r>
          <a:r>
            <a:rPr lang="sk-SK" sz="1300" kern="1200" dirty="0"/>
            <a:t> – spevák</a:t>
          </a:r>
        </a:p>
      </dsp:txBody>
      <dsp:txXfrm>
        <a:off x="0" y="592"/>
        <a:ext cx="11409803" cy="485257"/>
      </dsp:txXfrm>
    </dsp:sp>
    <dsp:sp modelId="{49B97F5F-3622-4FDD-8AC6-2FDBF98F12B2}">
      <dsp:nvSpPr>
        <dsp:cNvPr id="0" name=""/>
        <dsp:cNvSpPr/>
      </dsp:nvSpPr>
      <dsp:spPr>
        <a:xfrm>
          <a:off x="0" y="485850"/>
          <a:ext cx="1140980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FFF55B-809D-43D8-BBA1-7BF93DC3B797}">
      <dsp:nvSpPr>
        <dsp:cNvPr id="0" name=""/>
        <dsp:cNvSpPr/>
      </dsp:nvSpPr>
      <dsp:spPr>
        <a:xfrm>
          <a:off x="0" y="485850"/>
          <a:ext cx="11409803" cy="485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Monika Kapráliková</a:t>
          </a:r>
          <a:r>
            <a:rPr lang="sk-SK" sz="1300" kern="1200"/>
            <a:t> – historička, kulturologička, PR manažérka</a:t>
          </a:r>
        </a:p>
      </dsp:txBody>
      <dsp:txXfrm>
        <a:off x="0" y="485850"/>
        <a:ext cx="11409803" cy="485257"/>
      </dsp:txXfrm>
    </dsp:sp>
    <dsp:sp modelId="{43C104F9-95A8-455E-BD79-6444C049BB31}">
      <dsp:nvSpPr>
        <dsp:cNvPr id="0" name=""/>
        <dsp:cNvSpPr/>
      </dsp:nvSpPr>
      <dsp:spPr>
        <a:xfrm>
          <a:off x="0" y="971108"/>
          <a:ext cx="1140980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BEB10B-BCF6-461F-9492-701B9FACE3B7}">
      <dsp:nvSpPr>
        <dsp:cNvPr id="0" name=""/>
        <dsp:cNvSpPr/>
      </dsp:nvSpPr>
      <dsp:spPr>
        <a:xfrm>
          <a:off x="0" y="971108"/>
          <a:ext cx="11409803" cy="485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PhDr. Bohumila Ferenčuhová, DrSc.</a:t>
          </a:r>
          <a:r>
            <a:rPr lang="sk-SK" sz="1300" kern="1200"/>
            <a:t> – Historický ústav SAV</a:t>
          </a:r>
        </a:p>
      </dsp:txBody>
      <dsp:txXfrm>
        <a:off x="0" y="971108"/>
        <a:ext cx="11409803" cy="485257"/>
      </dsp:txXfrm>
    </dsp:sp>
    <dsp:sp modelId="{837510B3-CEC1-434D-8B0B-BE4EB06F3EB8}">
      <dsp:nvSpPr>
        <dsp:cNvPr id="0" name=""/>
        <dsp:cNvSpPr/>
      </dsp:nvSpPr>
      <dsp:spPr>
        <a:xfrm>
          <a:off x="0" y="1456366"/>
          <a:ext cx="114098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1428E-5917-4ED3-AC2D-1D084940AAFD}">
      <dsp:nvSpPr>
        <dsp:cNvPr id="0" name=""/>
        <dsp:cNvSpPr/>
      </dsp:nvSpPr>
      <dsp:spPr>
        <a:xfrm>
          <a:off x="0" y="1456366"/>
          <a:ext cx="11409803" cy="485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doc. PhDr. Marek Syrný, PhD.</a:t>
          </a:r>
          <a:r>
            <a:rPr lang="sk-SK" sz="1300" kern="1200"/>
            <a:t> – Filozofická fakulta Univerzity Mateja Bela v Banskej Bystrici</a:t>
          </a:r>
        </a:p>
      </dsp:txBody>
      <dsp:txXfrm>
        <a:off x="0" y="1456366"/>
        <a:ext cx="11409803" cy="485257"/>
      </dsp:txXfrm>
    </dsp:sp>
    <dsp:sp modelId="{A41F84C2-E6FA-4107-8198-791EE59EBF39}">
      <dsp:nvSpPr>
        <dsp:cNvPr id="0" name=""/>
        <dsp:cNvSpPr/>
      </dsp:nvSpPr>
      <dsp:spPr>
        <a:xfrm>
          <a:off x="0" y="1941624"/>
          <a:ext cx="1140980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53C1E1-F342-4158-8F10-215D46DC1FE1}">
      <dsp:nvSpPr>
        <dsp:cNvPr id="0" name=""/>
        <dsp:cNvSpPr/>
      </dsp:nvSpPr>
      <dsp:spPr>
        <a:xfrm>
          <a:off x="0" y="1941624"/>
          <a:ext cx="11409803" cy="485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prof. PaedDr. Martin Pekár, PhD.</a:t>
          </a:r>
          <a:r>
            <a:rPr lang="sk-SK" sz="1300" kern="1200"/>
            <a:t> – Filozofická fakulta Univerzity Pavla Jozefa Šafárika v Košiciach</a:t>
          </a:r>
        </a:p>
      </dsp:txBody>
      <dsp:txXfrm>
        <a:off x="0" y="1941624"/>
        <a:ext cx="11409803" cy="485257"/>
      </dsp:txXfrm>
    </dsp:sp>
    <dsp:sp modelId="{3D36E03B-6560-4FB9-86C7-E0E21E415648}">
      <dsp:nvSpPr>
        <dsp:cNvPr id="0" name=""/>
        <dsp:cNvSpPr/>
      </dsp:nvSpPr>
      <dsp:spPr>
        <a:xfrm>
          <a:off x="0" y="2426882"/>
          <a:ext cx="1140980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04393C-BDD9-4B1A-9097-E2D54DB325F0}">
      <dsp:nvSpPr>
        <dsp:cNvPr id="0" name=""/>
        <dsp:cNvSpPr/>
      </dsp:nvSpPr>
      <dsp:spPr>
        <a:xfrm>
          <a:off x="0" y="2426882"/>
          <a:ext cx="11409803" cy="485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doc. PhDr. Boris Zala, CSc</a:t>
          </a:r>
          <a:r>
            <a:rPr lang="sk-SK" sz="1300" kern="1200"/>
            <a:t>. – bývalý poslanec NRSR, poslanec Európskeho parlamentu</a:t>
          </a:r>
        </a:p>
      </dsp:txBody>
      <dsp:txXfrm>
        <a:off x="0" y="2426882"/>
        <a:ext cx="11409803" cy="485257"/>
      </dsp:txXfrm>
    </dsp:sp>
    <dsp:sp modelId="{FB31CD9B-6B53-4975-81F3-DC4D29AD2304}">
      <dsp:nvSpPr>
        <dsp:cNvPr id="0" name=""/>
        <dsp:cNvSpPr/>
      </dsp:nvSpPr>
      <dsp:spPr>
        <a:xfrm>
          <a:off x="0" y="2912140"/>
          <a:ext cx="1140980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2A901F-3CDD-4E82-9298-FBBE71D72A6A}">
      <dsp:nvSpPr>
        <dsp:cNvPr id="0" name=""/>
        <dsp:cNvSpPr/>
      </dsp:nvSpPr>
      <dsp:spPr>
        <a:xfrm>
          <a:off x="0" y="2912140"/>
          <a:ext cx="11409803" cy="485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Mgr. Zuzana Mrvová PhD.</a:t>
          </a:r>
          <a:r>
            <a:rPr lang="sk-SK" sz="1300" kern="1200"/>
            <a:t> – odborná asistentka na katedre kulturológie Filozofickej fakulty Univerzity Komenského v Bratislave, špecializácia manažment kultúry a kultúrna politika</a:t>
          </a:r>
        </a:p>
      </dsp:txBody>
      <dsp:txXfrm>
        <a:off x="0" y="2912140"/>
        <a:ext cx="11409803" cy="485257"/>
      </dsp:txXfrm>
    </dsp:sp>
    <dsp:sp modelId="{ADC63AB8-6AA4-4361-B8F6-58FA8E14154E}">
      <dsp:nvSpPr>
        <dsp:cNvPr id="0" name=""/>
        <dsp:cNvSpPr/>
      </dsp:nvSpPr>
      <dsp:spPr>
        <a:xfrm>
          <a:off x="0" y="3397398"/>
          <a:ext cx="1140980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82DBB3-08E7-4C5C-B8A0-25A8C83EA5A8}">
      <dsp:nvSpPr>
        <dsp:cNvPr id="0" name=""/>
        <dsp:cNvSpPr/>
      </dsp:nvSpPr>
      <dsp:spPr>
        <a:xfrm>
          <a:off x="0" y="3397398"/>
          <a:ext cx="11409803" cy="485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Mgr. Miroslav Michela, PhD. </a:t>
          </a:r>
          <a:r>
            <a:rPr lang="sk-SK" sz="1300" kern="1200"/>
            <a:t>- Filozofická fakulta Univerzity Karlovy, Praha, ČR</a:t>
          </a:r>
        </a:p>
      </dsp:txBody>
      <dsp:txXfrm>
        <a:off x="0" y="3397398"/>
        <a:ext cx="11409803" cy="485257"/>
      </dsp:txXfrm>
    </dsp:sp>
    <dsp:sp modelId="{09B32F06-B99E-4A29-8FCF-311460E19FBF}">
      <dsp:nvSpPr>
        <dsp:cNvPr id="0" name=""/>
        <dsp:cNvSpPr/>
      </dsp:nvSpPr>
      <dsp:spPr>
        <a:xfrm>
          <a:off x="0" y="3882656"/>
          <a:ext cx="114098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DEB161-0FE4-44B9-9A17-71F2E8286C17}">
      <dsp:nvSpPr>
        <dsp:cNvPr id="0" name=""/>
        <dsp:cNvSpPr/>
      </dsp:nvSpPr>
      <dsp:spPr>
        <a:xfrm>
          <a:off x="0" y="3882656"/>
          <a:ext cx="11409803" cy="485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prof. MUDr. Pavel Traubner, PhD.</a:t>
          </a:r>
          <a:r>
            <a:rPr lang="sk-SK" sz="1300" kern="1200"/>
            <a:t> – neurológ, bývalý prednosta I. neurologickej kliniky Fakultnej nemocnice s poliklinikou v Bratislave, bývalý dekan Lekárskej fakulty Univerzity Komenského v Bratislave, čestný predseda Ústredného zväzu židovských náboženských obcí v SR.</a:t>
          </a:r>
        </a:p>
      </dsp:txBody>
      <dsp:txXfrm>
        <a:off x="0" y="3882656"/>
        <a:ext cx="11409803" cy="485257"/>
      </dsp:txXfrm>
    </dsp:sp>
    <dsp:sp modelId="{9B4F2A95-8CEC-40A8-9751-18DAD8847437}">
      <dsp:nvSpPr>
        <dsp:cNvPr id="0" name=""/>
        <dsp:cNvSpPr/>
      </dsp:nvSpPr>
      <dsp:spPr>
        <a:xfrm>
          <a:off x="0" y="4367914"/>
          <a:ext cx="1140980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38006E-F4A5-4829-B6D0-C6790F9CEF3E}">
      <dsp:nvSpPr>
        <dsp:cNvPr id="0" name=""/>
        <dsp:cNvSpPr/>
      </dsp:nvSpPr>
      <dsp:spPr>
        <a:xfrm>
          <a:off x="0" y="4367914"/>
          <a:ext cx="11409803" cy="485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prof. MUDr. Svetozár Dluholucký CSc.</a:t>
          </a:r>
          <a:r>
            <a:rPr lang="sk-SK" sz="1300" kern="1200"/>
            <a:t> – pediater </a:t>
          </a:r>
        </a:p>
      </dsp:txBody>
      <dsp:txXfrm>
        <a:off x="0" y="4367914"/>
        <a:ext cx="11409803" cy="4852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7DAF68-D6E9-4ED9-B752-9677310E56EF}">
      <dsp:nvSpPr>
        <dsp:cNvPr id="0" name=""/>
        <dsp:cNvSpPr/>
      </dsp:nvSpPr>
      <dsp:spPr>
        <a:xfrm>
          <a:off x="0" y="738"/>
          <a:ext cx="1133996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58053B-8469-494D-9ECF-10D491125570}">
      <dsp:nvSpPr>
        <dsp:cNvPr id="0" name=""/>
        <dsp:cNvSpPr/>
      </dsp:nvSpPr>
      <dsp:spPr>
        <a:xfrm>
          <a:off x="0" y="738"/>
          <a:ext cx="11339966" cy="465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 dirty="0"/>
            <a:t>PhDr. Monika </a:t>
          </a:r>
          <a:r>
            <a:rPr lang="sk-SK" sz="1300" b="1" kern="1200" dirty="0" err="1"/>
            <a:t>Vrzgulová</a:t>
          </a:r>
          <a:r>
            <a:rPr lang="sk-SK" sz="1300" b="1" kern="1200" dirty="0"/>
            <a:t>, CSc.</a:t>
          </a:r>
          <a:r>
            <a:rPr lang="sk-SK" sz="1300" kern="1200" dirty="0"/>
            <a:t> - Ústav etnológie a sociálnej antropológie SAV, Bratislava</a:t>
          </a:r>
        </a:p>
      </dsp:txBody>
      <dsp:txXfrm>
        <a:off x="0" y="738"/>
        <a:ext cx="11339966" cy="465319"/>
      </dsp:txXfrm>
    </dsp:sp>
    <dsp:sp modelId="{FDD09327-4DBD-49D3-994E-A9996077CC1A}">
      <dsp:nvSpPr>
        <dsp:cNvPr id="0" name=""/>
        <dsp:cNvSpPr/>
      </dsp:nvSpPr>
      <dsp:spPr>
        <a:xfrm>
          <a:off x="0" y="466058"/>
          <a:ext cx="1133996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E78DC1-BD27-4F32-BE66-DFC4CFAA0494}">
      <dsp:nvSpPr>
        <dsp:cNvPr id="0" name=""/>
        <dsp:cNvSpPr/>
      </dsp:nvSpPr>
      <dsp:spPr>
        <a:xfrm>
          <a:off x="0" y="466058"/>
          <a:ext cx="11339966" cy="465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PhDr. Alexander Halvoník</a:t>
          </a:r>
          <a:r>
            <a:rPr lang="sk-SK" sz="1300" kern="1200"/>
            <a:t> – prozaik, literárny kritik a vedec, redaktor literárnych časopisov, knižný redaktor, editor, vydavateľ</a:t>
          </a:r>
        </a:p>
      </dsp:txBody>
      <dsp:txXfrm>
        <a:off x="0" y="466058"/>
        <a:ext cx="11339966" cy="465319"/>
      </dsp:txXfrm>
    </dsp:sp>
    <dsp:sp modelId="{AF5E16FF-28F4-4F28-A3EE-5A6E2D062FFF}">
      <dsp:nvSpPr>
        <dsp:cNvPr id="0" name=""/>
        <dsp:cNvSpPr/>
      </dsp:nvSpPr>
      <dsp:spPr>
        <a:xfrm>
          <a:off x="0" y="931377"/>
          <a:ext cx="1133996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872013-E1FE-4484-A9E3-F30F8EFBC854}">
      <dsp:nvSpPr>
        <dsp:cNvPr id="0" name=""/>
        <dsp:cNvSpPr/>
      </dsp:nvSpPr>
      <dsp:spPr>
        <a:xfrm>
          <a:off x="0" y="931377"/>
          <a:ext cx="11339966" cy="465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doc. PhDr. Pavol Šteiner, PhD.</a:t>
          </a:r>
          <a:r>
            <a:rPr lang="sk-SK" sz="1300" kern="1200"/>
            <a:t> – vysokoškolský učiteľ (okruhy výuky: správa a bezpečnosť múzejných zbierok, evidencia zbierok, informačné technológie v múzejníctve), Filozofická fakulta Univerzity Konštantína Filozofa v Nitre</a:t>
          </a:r>
        </a:p>
      </dsp:txBody>
      <dsp:txXfrm>
        <a:off x="0" y="931377"/>
        <a:ext cx="11339966" cy="465319"/>
      </dsp:txXfrm>
    </dsp:sp>
    <dsp:sp modelId="{BADE1E0D-EC98-412E-9FDC-3D74BCF41914}">
      <dsp:nvSpPr>
        <dsp:cNvPr id="0" name=""/>
        <dsp:cNvSpPr/>
      </dsp:nvSpPr>
      <dsp:spPr>
        <a:xfrm>
          <a:off x="0" y="1396697"/>
          <a:ext cx="1133996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401798-3EA3-4C4A-868E-5272E7064FB1}">
      <dsp:nvSpPr>
        <dsp:cNvPr id="0" name=""/>
        <dsp:cNvSpPr/>
      </dsp:nvSpPr>
      <dsp:spPr>
        <a:xfrm>
          <a:off x="0" y="1396697"/>
          <a:ext cx="11339966" cy="465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JUDr. Peter Vízner</a:t>
          </a:r>
          <a:r>
            <a:rPr lang="sk-SK" sz="1300" kern="1200"/>
            <a:t> – advokát</a:t>
          </a:r>
        </a:p>
      </dsp:txBody>
      <dsp:txXfrm>
        <a:off x="0" y="1396697"/>
        <a:ext cx="11339966" cy="465319"/>
      </dsp:txXfrm>
    </dsp:sp>
    <dsp:sp modelId="{8A5FB50F-3722-4A86-A412-21C8074F7E0D}">
      <dsp:nvSpPr>
        <dsp:cNvPr id="0" name=""/>
        <dsp:cNvSpPr/>
      </dsp:nvSpPr>
      <dsp:spPr>
        <a:xfrm>
          <a:off x="0" y="1862016"/>
          <a:ext cx="11339966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ED7E5F-316C-4607-ACDA-75F973D2BCB0}">
      <dsp:nvSpPr>
        <dsp:cNvPr id="0" name=""/>
        <dsp:cNvSpPr/>
      </dsp:nvSpPr>
      <dsp:spPr>
        <a:xfrm>
          <a:off x="0" y="1862016"/>
          <a:ext cx="11339966" cy="465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Peter Weiss</a:t>
          </a:r>
          <a:r>
            <a:rPr lang="sk-SK" sz="1300" kern="1200"/>
            <a:t> - politik, vysokoškolský učiteľ, predkladateľ zákona o 29. auguste ako štátnom sviatku SR, bývalý podpredseda NR SR.veľvyslanec v Maďarsku a v Česku</a:t>
          </a:r>
        </a:p>
      </dsp:txBody>
      <dsp:txXfrm>
        <a:off x="0" y="1862016"/>
        <a:ext cx="11339966" cy="465319"/>
      </dsp:txXfrm>
    </dsp:sp>
    <dsp:sp modelId="{1BAA1842-F737-4BF8-8707-82CE6008463A}">
      <dsp:nvSpPr>
        <dsp:cNvPr id="0" name=""/>
        <dsp:cNvSpPr/>
      </dsp:nvSpPr>
      <dsp:spPr>
        <a:xfrm>
          <a:off x="0" y="2327336"/>
          <a:ext cx="1133996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0783FE-BDCC-4F63-B29F-95E5079DE723}">
      <dsp:nvSpPr>
        <dsp:cNvPr id="0" name=""/>
        <dsp:cNvSpPr/>
      </dsp:nvSpPr>
      <dsp:spPr>
        <a:xfrm>
          <a:off x="0" y="2327336"/>
          <a:ext cx="11339966" cy="465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Mgr. Ľubica Miľanová</a:t>
          </a:r>
          <a:r>
            <a:rPr lang="sk-SK" sz="1300" kern="1200"/>
            <a:t> – bývalá vedúca Lesníckeho a drevárskeho múzea vo Zvolene</a:t>
          </a:r>
        </a:p>
      </dsp:txBody>
      <dsp:txXfrm>
        <a:off x="0" y="2327336"/>
        <a:ext cx="11339966" cy="465319"/>
      </dsp:txXfrm>
    </dsp:sp>
    <dsp:sp modelId="{A16664C3-57B6-4855-A010-7C1CF54F7FAA}">
      <dsp:nvSpPr>
        <dsp:cNvPr id="0" name=""/>
        <dsp:cNvSpPr/>
      </dsp:nvSpPr>
      <dsp:spPr>
        <a:xfrm>
          <a:off x="0" y="2792655"/>
          <a:ext cx="1133996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838FB1-601B-4C7F-92ED-BD95C2BD6980}">
      <dsp:nvSpPr>
        <dsp:cNvPr id="0" name=""/>
        <dsp:cNvSpPr/>
      </dsp:nvSpPr>
      <dsp:spPr>
        <a:xfrm>
          <a:off x="0" y="2792655"/>
          <a:ext cx="11339966" cy="465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Mgr. Adamčík Tomáš, PhD.</a:t>
          </a:r>
          <a:r>
            <a:rPr lang="sk-SK" sz="1300" kern="1200"/>
            <a:t> – historik/projektový manažér Kysucké múzeum v Čadci</a:t>
          </a:r>
        </a:p>
      </dsp:txBody>
      <dsp:txXfrm>
        <a:off x="0" y="2792655"/>
        <a:ext cx="11339966" cy="465319"/>
      </dsp:txXfrm>
    </dsp:sp>
    <dsp:sp modelId="{68E742A8-B794-45D2-903D-7D6791DDA215}">
      <dsp:nvSpPr>
        <dsp:cNvPr id="0" name=""/>
        <dsp:cNvSpPr/>
      </dsp:nvSpPr>
      <dsp:spPr>
        <a:xfrm>
          <a:off x="0" y="3257975"/>
          <a:ext cx="1133996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BC2C57-AAFC-4394-804E-06C44DB16740}">
      <dsp:nvSpPr>
        <dsp:cNvPr id="0" name=""/>
        <dsp:cNvSpPr/>
      </dsp:nvSpPr>
      <dsp:spPr>
        <a:xfrm>
          <a:off x="0" y="3257975"/>
          <a:ext cx="11339966" cy="465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Mgr. Dušan Hudec</a:t>
          </a:r>
          <a:r>
            <a:rPr lang="sk-SK" sz="1300" kern="1200"/>
            <a:t> – režisér</a:t>
          </a:r>
        </a:p>
      </dsp:txBody>
      <dsp:txXfrm>
        <a:off x="0" y="3257975"/>
        <a:ext cx="11339966" cy="465319"/>
      </dsp:txXfrm>
    </dsp:sp>
    <dsp:sp modelId="{21A34FE4-35A4-4668-9507-0F2A0B3685C8}">
      <dsp:nvSpPr>
        <dsp:cNvPr id="0" name=""/>
        <dsp:cNvSpPr/>
      </dsp:nvSpPr>
      <dsp:spPr>
        <a:xfrm>
          <a:off x="0" y="3723294"/>
          <a:ext cx="1133996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A0DB41-3A8D-4EA8-A2CB-46647518729E}">
      <dsp:nvSpPr>
        <dsp:cNvPr id="0" name=""/>
        <dsp:cNvSpPr/>
      </dsp:nvSpPr>
      <dsp:spPr>
        <a:xfrm>
          <a:off x="0" y="3723294"/>
          <a:ext cx="11339966" cy="465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 dirty="0"/>
            <a:t>Ján </a:t>
          </a:r>
          <a:r>
            <a:rPr lang="sk-SK" sz="1300" b="1" kern="1200" dirty="0" err="1"/>
            <a:t>Berky</a:t>
          </a:r>
          <a:r>
            <a:rPr lang="sk-SK" sz="1300" kern="1200" dirty="0"/>
            <a:t> – husľový virtuóz</a:t>
          </a:r>
        </a:p>
      </dsp:txBody>
      <dsp:txXfrm>
        <a:off x="0" y="3723294"/>
        <a:ext cx="11339966" cy="465319"/>
      </dsp:txXfrm>
    </dsp:sp>
    <dsp:sp modelId="{C3EBEE21-0BA9-496B-8CF0-37EA533C870C}">
      <dsp:nvSpPr>
        <dsp:cNvPr id="0" name=""/>
        <dsp:cNvSpPr/>
      </dsp:nvSpPr>
      <dsp:spPr>
        <a:xfrm>
          <a:off x="0" y="4188614"/>
          <a:ext cx="11339966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7FBFBB-0CE5-480C-B63E-E1AD6A954C58}">
      <dsp:nvSpPr>
        <dsp:cNvPr id="0" name=""/>
        <dsp:cNvSpPr/>
      </dsp:nvSpPr>
      <dsp:spPr>
        <a:xfrm>
          <a:off x="0" y="4188614"/>
          <a:ext cx="11339966" cy="465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PhDr. Ľudovít Hallon, DrSc.</a:t>
          </a:r>
          <a:r>
            <a:rPr lang="sk-SK" sz="1300" kern="1200"/>
            <a:t> - Historický ústav SAV</a:t>
          </a:r>
        </a:p>
      </dsp:txBody>
      <dsp:txXfrm>
        <a:off x="0" y="4188614"/>
        <a:ext cx="11339966" cy="465319"/>
      </dsp:txXfrm>
    </dsp:sp>
    <dsp:sp modelId="{3742AD17-1FB0-4D13-9C59-6280C45A8733}">
      <dsp:nvSpPr>
        <dsp:cNvPr id="0" name=""/>
        <dsp:cNvSpPr/>
      </dsp:nvSpPr>
      <dsp:spPr>
        <a:xfrm>
          <a:off x="0" y="4653933"/>
          <a:ext cx="1133996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BE6C3B-F109-4C22-8969-F00B4110940F}">
      <dsp:nvSpPr>
        <dsp:cNvPr id="0" name=""/>
        <dsp:cNvSpPr/>
      </dsp:nvSpPr>
      <dsp:spPr>
        <a:xfrm>
          <a:off x="0" y="4653933"/>
          <a:ext cx="11339966" cy="465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Gabriela Rothmayerová</a:t>
          </a:r>
          <a:r>
            <a:rPr lang="sk-SK" sz="1300" kern="1200"/>
            <a:t> - politička, spisovateľka a novinárka </a:t>
          </a:r>
        </a:p>
      </dsp:txBody>
      <dsp:txXfrm>
        <a:off x="0" y="4653933"/>
        <a:ext cx="11339966" cy="465319"/>
      </dsp:txXfrm>
    </dsp:sp>
    <dsp:sp modelId="{6E9C59D0-FE68-4435-B68E-BA23BAA87892}">
      <dsp:nvSpPr>
        <dsp:cNvPr id="0" name=""/>
        <dsp:cNvSpPr/>
      </dsp:nvSpPr>
      <dsp:spPr>
        <a:xfrm>
          <a:off x="0" y="5119253"/>
          <a:ext cx="1133996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5C863A-E291-45AB-865C-563C9540D24F}">
      <dsp:nvSpPr>
        <dsp:cNvPr id="0" name=""/>
        <dsp:cNvSpPr/>
      </dsp:nvSpPr>
      <dsp:spPr>
        <a:xfrm>
          <a:off x="0" y="5119253"/>
          <a:ext cx="11339966" cy="465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Ing. Vladimír Bajan</a:t>
          </a:r>
          <a:r>
            <a:rPr lang="sk-SK" sz="1300" kern="1200"/>
            <a:t> – politik, bývalý predseda Bratislavského samosprávneho kraja</a:t>
          </a:r>
        </a:p>
      </dsp:txBody>
      <dsp:txXfrm>
        <a:off x="0" y="5119253"/>
        <a:ext cx="11339966" cy="465319"/>
      </dsp:txXfrm>
    </dsp:sp>
    <dsp:sp modelId="{E450BD6F-1CC2-44FD-9CC8-7972DB3C2D1D}">
      <dsp:nvSpPr>
        <dsp:cNvPr id="0" name=""/>
        <dsp:cNvSpPr/>
      </dsp:nvSpPr>
      <dsp:spPr>
        <a:xfrm>
          <a:off x="0" y="5584572"/>
          <a:ext cx="1133996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C2B445-D8DC-4B23-8208-6B39525CEC6F}">
      <dsp:nvSpPr>
        <dsp:cNvPr id="0" name=""/>
        <dsp:cNvSpPr/>
      </dsp:nvSpPr>
      <dsp:spPr>
        <a:xfrm>
          <a:off x="0" y="5584572"/>
          <a:ext cx="11339966" cy="465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300" b="1" kern="1200"/>
            <a:t>Mgr. Libuša Jaďuďová</a:t>
          </a:r>
          <a:r>
            <a:rPr lang="sk-SK" sz="1300" kern="1200"/>
            <a:t> – kurátorka – etnologička, riaditeľka Múzeum ľudovej umeleckej výroby (ÚĽUV)</a:t>
          </a:r>
        </a:p>
      </dsp:txBody>
      <dsp:txXfrm>
        <a:off x="0" y="5584572"/>
        <a:ext cx="11339966" cy="46531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D6CE89-D856-461A-B631-E5685B34BD06}">
      <dsp:nvSpPr>
        <dsp:cNvPr id="0" name=""/>
        <dsp:cNvSpPr/>
      </dsp:nvSpPr>
      <dsp:spPr>
        <a:xfrm>
          <a:off x="0" y="2854"/>
          <a:ext cx="1114058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DAD803-EEF1-4E2D-A8F2-B1AF5A4DAD9F}">
      <dsp:nvSpPr>
        <dsp:cNvPr id="0" name=""/>
        <dsp:cNvSpPr/>
      </dsp:nvSpPr>
      <dsp:spPr>
        <a:xfrm>
          <a:off x="0" y="2854"/>
          <a:ext cx="11140588" cy="530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/>
            <a:t>René Bošeľa</a:t>
          </a:r>
          <a:r>
            <a:rPr lang="sk-SK" sz="1400" kern="1200"/>
            <a:t> – hudobník, multiinštrumentalista</a:t>
          </a:r>
        </a:p>
      </dsp:txBody>
      <dsp:txXfrm>
        <a:off x="0" y="2854"/>
        <a:ext cx="11140588" cy="530885"/>
      </dsp:txXfrm>
    </dsp:sp>
    <dsp:sp modelId="{0FD9459B-F5E1-4FCF-8302-4780D643677D}">
      <dsp:nvSpPr>
        <dsp:cNvPr id="0" name=""/>
        <dsp:cNvSpPr/>
      </dsp:nvSpPr>
      <dsp:spPr>
        <a:xfrm>
          <a:off x="0" y="533739"/>
          <a:ext cx="11140588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002C4E-4D46-461D-A973-1B8F2B991310}">
      <dsp:nvSpPr>
        <dsp:cNvPr id="0" name=""/>
        <dsp:cNvSpPr/>
      </dsp:nvSpPr>
      <dsp:spPr>
        <a:xfrm>
          <a:off x="0" y="533739"/>
          <a:ext cx="11140588" cy="530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/>
            <a:t>Leopold Moravčík</a:t>
          </a:r>
          <a:r>
            <a:rPr lang="sk-SK" sz="1400" kern="1200"/>
            <a:t> – zahraničnopolitický novinár </a:t>
          </a:r>
        </a:p>
      </dsp:txBody>
      <dsp:txXfrm>
        <a:off x="0" y="533739"/>
        <a:ext cx="11140588" cy="530885"/>
      </dsp:txXfrm>
    </dsp:sp>
    <dsp:sp modelId="{B944989A-C58E-4A0E-8CCE-5D45F33F59D2}">
      <dsp:nvSpPr>
        <dsp:cNvPr id="0" name=""/>
        <dsp:cNvSpPr/>
      </dsp:nvSpPr>
      <dsp:spPr>
        <a:xfrm>
          <a:off x="0" y="1064624"/>
          <a:ext cx="11140588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7DF66F-D42B-4599-A7BD-443F45D9D78C}">
      <dsp:nvSpPr>
        <dsp:cNvPr id="0" name=""/>
        <dsp:cNvSpPr/>
      </dsp:nvSpPr>
      <dsp:spPr>
        <a:xfrm>
          <a:off x="0" y="1064624"/>
          <a:ext cx="11140588" cy="530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/>
            <a:t>Veronika Horská Šebíková</a:t>
          </a:r>
          <a:r>
            <a:rPr lang="sk-SK" sz="1400" kern="1200"/>
            <a:t> – vedúca Lesnícke a drevárske múzeum vo Zvolene</a:t>
          </a:r>
        </a:p>
      </dsp:txBody>
      <dsp:txXfrm>
        <a:off x="0" y="1064624"/>
        <a:ext cx="11140588" cy="530885"/>
      </dsp:txXfrm>
    </dsp:sp>
    <dsp:sp modelId="{A8D435FE-78CD-4124-940B-037430162754}">
      <dsp:nvSpPr>
        <dsp:cNvPr id="0" name=""/>
        <dsp:cNvSpPr/>
      </dsp:nvSpPr>
      <dsp:spPr>
        <a:xfrm>
          <a:off x="0" y="1595509"/>
          <a:ext cx="11140588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EF5221-6BC7-4FEE-A42A-2259EBAB647F}">
      <dsp:nvSpPr>
        <dsp:cNvPr id="0" name=""/>
        <dsp:cNvSpPr/>
      </dsp:nvSpPr>
      <dsp:spPr>
        <a:xfrm>
          <a:off x="0" y="1595509"/>
          <a:ext cx="11140588" cy="530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/>
            <a:t>PhDr. Arne Mann, CSc.</a:t>
          </a:r>
          <a:r>
            <a:rPr lang="sk-SK" sz="1400" kern="1200"/>
            <a:t> - Ústav etnológie a sociálnej antropológie SAV</a:t>
          </a:r>
        </a:p>
      </dsp:txBody>
      <dsp:txXfrm>
        <a:off x="0" y="1595509"/>
        <a:ext cx="11140588" cy="530885"/>
      </dsp:txXfrm>
    </dsp:sp>
    <dsp:sp modelId="{FA4267C3-49EA-4C92-A75F-B77F7AD2DC99}">
      <dsp:nvSpPr>
        <dsp:cNvPr id="0" name=""/>
        <dsp:cNvSpPr/>
      </dsp:nvSpPr>
      <dsp:spPr>
        <a:xfrm>
          <a:off x="0" y="2126395"/>
          <a:ext cx="1114058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D2844-E766-4AF3-AF1D-5C3779D6501F}">
      <dsp:nvSpPr>
        <dsp:cNvPr id="0" name=""/>
        <dsp:cNvSpPr/>
      </dsp:nvSpPr>
      <dsp:spPr>
        <a:xfrm>
          <a:off x="0" y="2126395"/>
          <a:ext cx="11140588" cy="530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/>
            <a:t>PhDr. Zuzana Kusá, CSc.</a:t>
          </a:r>
          <a:r>
            <a:rPr lang="sk-SK" sz="1400" kern="1200"/>
            <a:t> – sociologička, Sociologický ústav SAV, poradkyňa prezidentky Zuzany Čaputovej pre sociálnu oblasť</a:t>
          </a:r>
        </a:p>
      </dsp:txBody>
      <dsp:txXfrm>
        <a:off x="0" y="2126395"/>
        <a:ext cx="11140588" cy="530885"/>
      </dsp:txXfrm>
    </dsp:sp>
    <dsp:sp modelId="{0A42EEFF-1973-4204-8776-70F01AD7142D}">
      <dsp:nvSpPr>
        <dsp:cNvPr id="0" name=""/>
        <dsp:cNvSpPr/>
      </dsp:nvSpPr>
      <dsp:spPr>
        <a:xfrm>
          <a:off x="0" y="2657280"/>
          <a:ext cx="1114058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F85AF-951F-4113-81E5-EDAC420D957F}">
      <dsp:nvSpPr>
        <dsp:cNvPr id="0" name=""/>
        <dsp:cNvSpPr/>
      </dsp:nvSpPr>
      <dsp:spPr>
        <a:xfrm>
          <a:off x="0" y="2657280"/>
          <a:ext cx="11140588" cy="530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/>
            <a:t>Peter Holka</a:t>
          </a:r>
          <a:r>
            <a:rPr lang="sk-SK" sz="1400" kern="1200"/>
            <a:t> - spisovateľ, dramatik a publicista, autor literatúry pre deti a mládež</a:t>
          </a:r>
        </a:p>
      </dsp:txBody>
      <dsp:txXfrm>
        <a:off x="0" y="2657280"/>
        <a:ext cx="11140588" cy="530885"/>
      </dsp:txXfrm>
    </dsp:sp>
    <dsp:sp modelId="{2DA5F659-FE04-4AEF-8490-07E847F4A15D}">
      <dsp:nvSpPr>
        <dsp:cNvPr id="0" name=""/>
        <dsp:cNvSpPr/>
      </dsp:nvSpPr>
      <dsp:spPr>
        <a:xfrm>
          <a:off x="0" y="3188165"/>
          <a:ext cx="11140588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9FEF14-C9DD-4F7F-87BD-FDDFE34CEE89}">
      <dsp:nvSpPr>
        <dsp:cNvPr id="0" name=""/>
        <dsp:cNvSpPr/>
      </dsp:nvSpPr>
      <dsp:spPr>
        <a:xfrm>
          <a:off x="0" y="3188165"/>
          <a:ext cx="11140588" cy="530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/>
            <a:t>PaedDr. ThLic. Anton Liška, PhD.</a:t>
          </a:r>
          <a:r>
            <a:rPr lang="sk-SK" sz="1400" kern="1200"/>
            <a:t> - učiteľ dejepisu a katolíckej náboženskej výchovy, Prešovská univerzita v Prešove, Prešov</a:t>
          </a:r>
        </a:p>
      </dsp:txBody>
      <dsp:txXfrm>
        <a:off x="0" y="3188165"/>
        <a:ext cx="11140588" cy="530885"/>
      </dsp:txXfrm>
    </dsp:sp>
    <dsp:sp modelId="{6030509D-8BD7-4B87-88CD-12EC9ECBEF67}">
      <dsp:nvSpPr>
        <dsp:cNvPr id="0" name=""/>
        <dsp:cNvSpPr/>
      </dsp:nvSpPr>
      <dsp:spPr>
        <a:xfrm>
          <a:off x="0" y="3719050"/>
          <a:ext cx="11140588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5B0620-0CD0-4B72-A8AA-F2DE42090E30}">
      <dsp:nvSpPr>
        <dsp:cNvPr id="0" name=""/>
        <dsp:cNvSpPr/>
      </dsp:nvSpPr>
      <dsp:spPr>
        <a:xfrm>
          <a:off x="0" y="3719050"/>
          <a:ext cx="11140588" cy="530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/>
            <a:t>Alena Krempaská</a:t>
          </a:r>
          <a:r>
            <a:rPr lang="sk-SK" sz="1400" kern="1200"/>
            <a:t> – programová riaditeľka Inštitút ľudských práv </a:t>
          </a:r>
        </a:p>
      </dsp:txBody>
      <dsp:txXfrm>
        <a:off x="0" y="3719050"/>
        <a:ext cx="11140588" cy="530885"/>
      </dsp:txXfrm>
    </dsp:sp>
    <dsp:sp modelId="{129521C1-CE6D-4A70-A742-01C4F99E860A}">
      <dsp:nvSpPr>
        <dsp:cNvPr id="0" name=""/>
        <dsp:cNvSpPr/>
      </dsp:nvSpPr>
      <dsp:spPr>
        <a:xfrm>
          <a:off x="0" y="4249936"/>
          <a:ext cx="11140588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A09A55-4B06-4C73-A2C2-078953A4495D}">
      <dsp:nvSpPr>
        <dsp:cNvPr id="0" name=""/>
        <dsp:cNvSpPr/>
      </dsp:nvSpPr>
      <dsp:spPr>
        <a:xfrm>
          <a:off x="0" y="4249936"/>
          <a:ext cx="11140588" cy="530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 dirty="0"/>
            <a:t>prof. PhDr. František </a:t>
          </a:r>
          <a:r>
            <a:rPr lang="sk-SK" sz="1400" b="1" kern="1200" dirty="0" err="1"/>
            <a:t>Gahér</a:t>
          </a:r>
          <a:r>
            <a:rPr lang="sk-SK" sz="1400" b="1" kern="1200" dirty="0"/>
            <a:t>, CSc.</a:t>
          </a:r>
          <a:r>
            <a:rPr lang="sk-SK" sz="1400" kern="1200" dirty="0"/>
            <a:t> – Filozofický ústav SAV, bývalý rektor Univerzity Komenského, pôsobí na Katedre logiky a metodológie vied Filozofickej fakulty UK </a:t>
          </a:r>
        </a:p>
      </dsp:txBody>
      <dsp:txXfrm>
        <a:off x="0" y="4249936"/>
        <a:ext cx="11140588" cy="530885"/>
      </dsp:txXfrm>
    </dsp:sp>
    <dsp:sp modelId="{5AAC3252-165E-47CC-AE95-96CA5F4E0D28}">
      <dsp:nvSpPr>
        <dsp:cNvPr id="0" name=""/>
        <dsp:cNvSpPr/>
      </dsp:nvSpPr>
      <dsp:spPr>
        <a:xfrm>
          <a:off x="0" y="4780821"/>
          <a:ext cx="1114058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8425D8-1D96-49DB-9439-4609D168B20E}">
      <dsp:nvSpPr>
        <dsp:cNvPr id="0" name=""/>
        <dsp:cNvSpPr/>
      </dsp:nvSpPr>
      <dsp:spPr>
        <a:xfrm>
          <a:off x="0" y="4780821"/>
          <a:ext cx="11140588" cy="530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/>
            <a:t>doc. PaeDr. Viliam Kratochvíl, PhD.</a:t>
          </a:r>
          <a:r>
            <a:rPr lang="sk-SK" sz="1400" kern="1200"/>
            <a:t> – Katedra všeobecných dejín Filozofickej fakulty UK (didaktika dejepisu a problematika tvorby učebníc dejepisu), bývalý riaditeľ Štátneho pedagogického ústavu</a:t>
          </a:r>
        </a:p>
      </dsp:txBody>
      <dsp:txXfrm>
        <a:off x="0" y="4780821"/>
        <a:ext cx="11140588" cy="530885"/>
      </dsp:txXfrm>
    </dsp:sp>
    <dsp:sp modelId="{C6EA811A-67B2-4643-994E-DC54AD810264}">
      <dsp:nvSpPr>
        <dsp:cNvPr id="0" name=""/>
        <dsp:cNvSpPr/>
      </dsp:nvSpPr>
      <dsp:spPr>
        <a:xfrm>
          <a:off x="0" y="5311706"/>
          <a:ext cx="1114058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BBD0EE-1323-4DE5-8596-80116B3D3064}">
      <dsp:nvSpPr>
        <dsp:cNvPr id="0" name=""/>
        <dsp:cNvSpPr/>
      </dsp:nvSpPr>
      <dsp:spPr>
        <a:xfrm>
          <a:off x="0" y="5311706"/>
          <a:ext cx="11140588" cy="530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b="1" kern="1200"/>
            <a:t>Peter Weisenbacher</a:t>
          </a:r>
          <a:r>
            <a:rPr lang="sk-SK" sz="1400" kern="1200"/>
            <a:t> - publicista a občiansky aktivista, výkonný riaditeľ Inštitútu ľudských práv a bývalý predseda Amnesty International Slovensko </a:t>
          </a:r>
        </a:p>
      </dsp:txBody>
      <dsp:txXfrm>
        <a:off x="0" y="5311706"/>
        <a:ext cx="11140588" cy="5308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B52808-F01E-49CE-9CF0-5378507FB6CF}">
      <dsp:nvSpPr>
        <dsp:cNvPr id="0" name=""/>
        <dsp:cNvSpPr/>
      </dsp:nvSpPr>
      <dsp:spPr>
        <a:xfrm>
          <a:off x="0" y="664"/>
          <a:ext cx="113233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1E1862-2E24-48DA-9EEA-D6A4D17D4894}">
      <dsp:nvSpPr>
        <dsp:cNvPr id="0" name=""/>
        <dsp:cNvSpPr/>
      </dsp:nvSpPr>
      <dsp:spPr>
        <a:xfrm>
          <a:off x="0" y="664"/>
          <a:ext cx="11323320" cy="544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b="1" kern="1200"/>
            <a:t>Brigita Schmögnerová</a:t>
          </a:r>
          <a:r>
            <a:rPr lang="sk-SK" sz="1500" kern="1200"/>
            <a:t> – ekonómka a politička, Ministerka financií SR v rokoch 1998 – 2002, bývalá výkonná tajomníčka Európskej hospodárskej komisie OSN</a:t>
          </a:r>
        </a:p>
      </dsp:txBody>
      <dsp:txXfrm>
        <a:off x="0" y="664"/>
        <a:ext cx="11323320" cy="544516"/>
      </dsp:txXfrm>
    </dsp:sp>
    <dsp:sp modelId="{47AF950F-4B93-466B-86A9-B3BF543A255E}">
      <dsp:nvSpPr>
        <dsp:cNvPr id="0" name=""/>
        <dsp:cNvSpPr/>
      </dsp:nvSpPr>
      <dsp:spPr>
        <a:xfrm>
          <a:off x="0" y="545180"/>
          <a:ext cx="1132332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97E450-0DEE-4B54-B56B-BFD5D417CF77}">
      <dsp:nvSpPr>
        <dsp:cNvPr id="0" name=""/>
        <dsp:cNvSpPr/>
      </dsp:nvSpPr>
      <dsp:spPr>
        <a:xfrm>
          <a:off x="0" y="545180"/>
          <a:ext cx="11323320" cy="544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b="1" kern="1200"/>
            <a:t>MUDr. Ludvik Nábělek, PhD.</a:t>
          </a:r>
          <a:r>
            <a:rPr lang="sk-SK" sz="1500" kern="1200"/>
            <a:t> - lekár a vysokoškolský pedagóg, prednosta II. psychiatrickej kliniky SZU a FNsP F. D. Roosevelta v Banskej Bystrici, poslanec Mestského zastupiteľstva v Banskej Bystrici</a:t>
          </a:r>
        </a:p>
      </dsp:txBody>
      <dsp:txXfrm>
        <a:off x="0" y="545180"/>
        <a:ext cx="11323320" cy="544516"/>
      </dsp:txXfrm>
    </dsp:sp>
    <dsp:sp modelId="{F54CABA9-2074-4EB2-BB78-9B6717B36277}">
      <dsp:nvSpPr>
        <dsp:cNvPr id="0" name=""/>
        <dsp:cNvSpPr/>
      </dsp:nvSpPr>
      <dsp:spPr>
        <a:xfrm>
          <a:off x="0" y="1089697"/>
          <a:ext cx="1132332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695A30-32AD-42D1-AB4F-730CE2CDC9FB}">
      <dsp:nvSpPr>
        <dsp:cNvPr id="0" name=""/>
        <dsp:cNvSpPr/>
      </dsp:nvSpPr>
      <dsp:spPr>
        <a:xfrm>
          <a:off x="0" y="1089697"/>
          <a:ext cx="11323320" cy="544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b="1" kern="1200" dirty="0"/>
            <a:t>Mgr. Bc. Tomáš </a:t>
          </a:r>
          <a:r>
            <a:rPr lang="sk-SK" sz="1500" b="1" kern="1200" dirty="0" err="1"/>
            <a:t>Rieger</a:t>
          </a:r>
          <a:r>
            <a:rPr lang="sk-SK" sz="1500" kern="1200" dirty="0"/>
            <a:t> – </a:t>
          </a:r>
          <a:r>
            <a:rPr lang="sk-SK" sz="1500" kern="1200" dirty="0" err="1"/>
            <a:t>Památník</a:t>
          </a:r>
          <a:r>
            <a:rPr lang="sk-SK" sz="1500" kern="1200" dirty="0"/>
            <a:t> </a:t>
          </a:r>
          <a:r>
            <a:rPr lang="sk-SK" sz="1500" kern="1200" dirty="0" err="1"/>
            <a:t>Terezín</a:t>
          </a:r>
          <a:r>
            <a:rPr lang="sk-SK" sz="1500" kern="1200" dirty="0"/>
            <a:t>, poslanec ODS za Ústecký kraj</a:t>
          </a:r>
        </a:p>
      </dsp:txBody>
      <dsp:txXfrm>
        <a:off x="0" y="1089697"/>
        <a:ext cx="11323320" cy="544516"/>
      </dsp:txXfrm>
    </dsp:sp>
    <dsp:sp modelId="{41CEB58B-1EDE-4D7F-B7FA-692833D9C30A}">
      <dsp:nvSpPr>
        <dsp:cNvPr id="0" name=""/>
        <dsp:cNvSpPr/>
      </dsp:nvSpPr>
      <dsp:spPr>
        <a:xfrm>
          <a:off x="0" y="1634213"/>
          <a:ext cx="1132332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5E3698-6A76-4FF3-88E8-92F6E675D130}">
      <dsp:nvSpPr>
        <dsp:cNvPr id="0" name=""/>
        <dsp:cNvSpPr/>
      </dsp:nvSpPr>
      <dsp:spPr>
        <a:xfrm>
          <a:off x="0" y="1634213"/>
          <a:ext cx="11323320" cy="544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b="1" kern="1200"/>
            <a:t>Mgr. Václav Houfek</a:t>
          </a:r>
          <a:r>
            <a:rPr lang="sk-SK" sz="1500" kern="1200"/>
            <a:t> – vedecký tajomník, historik, kurátor zbierok umenia, grafiky a umeleckého remesla Múzeum mesta Ústí nad Labem</a:t>
          </a:r>
        </a:p>
      </dsp:txBody>
      <dsp:txXfrm>
        <a:off x="0" y="1634213"/>
        <a:ext cx="11323320" cy="544516"/>
      </dsp:txXfrm>
    </dsp:sp>
    <dsp:sp modelId="{5C1D3C49-3025-4A11-A4A4-B90BC0F81610}">
      <dsp:nvSpPr>
        <dsp:cNvPr id="0" name=""/>
        <dsp:cNvSpPr/>
      </dsp:nvSpPr>
      <dsp:spPr>
        <a:xfrm>
          <a:off x="0" y="2178729"/>
          <a:ext cx="1132332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E73626-1178-451A-93BF-483A44243170}">
      <dsp:nvSpPr>
        <dsp:cNvPr id="0" name=""/>
        <dsp:cNvSpPr/>
      </dsp:nvSpPr>
      <dsp:spPr>
        <a:xfrm>
          <a:off x="0" y="2178729"/>
          <a:ext cx="11323320" cy="544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b="1" kern="1200"/>
            <a:t>Svetozár Krno</a:t>
          </a:r>
          <a:r>
            <a:rPr lang="sk-SK" sz="1500" kern="1200"/>
            <a:t> - vysokoškolský pedagóg, politológ, cestovateľ a spisovateľ</a:t>
          </a:r>
        </a:p>
      </dsp:txBody>
      <dsp:txXfrm>
        <a:off x="0" y="2178729"/>
        <a:ext cx="11323320" cy="544516"/>
      </dsp:txXfrm>
    </dsp:sp>
    <dsp:sp modelId="{380355C9-E753-4B3D-84E1-92C9C0334C54}">
      <dsp:nvSpPr>
        <dsp:cNvPr id="0" name=""/>
        <dsp:cNvSpPr/>
      </dsp:nvSpPr>
      <dsp:spPr>
        <a:xfrm>
          <a:off x="0" y="2723245"/>
          <a:ext cx="113233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0C827C-FD20-4D1F-9506-2A5F4876BBB0}">
      <dsp:nvSpPr>
        <dsp:cNvPr id="0" name=""/>
        <dsp:cNvSpPr/>
      </dsp:nvSpPr>
      <dsp:spPr>
        <a:xfrm>
          <a:off x="0" y="2723245"/>
          <a:ext cx="11323320" cy="544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b="1" kern="1200"/>
            <a:t>Pavol Demeš</a:t>
          </a:r>
          <a:r>
            <a:rPr lang="sk-SK" sz="1500" kern="1200"/>
            <a:t> - nezávislý zahraničnopolitický analytik, aktivista a autor. Stál pri zrode mimovládneho sektora na Slovensku a bol ministrom medzinárodných vzťahov SR a poradcom prezidenta Kováča</a:t>
          </a:r>
        </a:p>
      </dsp:txBody>
      <dsp:txXfrm>
        <a:off x="0" y="2723245"/>
        <a:ext cx="11323320" cy="544516"/>
      </dsp:txXfrm>
    </dsp:sp>
    <dsp:sp modelId="{55DCBCCA-4D81-499F-9FA3-F51C268D0FCE}">
      <dsp:nvSpPr>
        <dsp:cNvPr id="0" name=""/>
        <dsp:cNvSpPr/>
      </dsp:nvSpPr>
      <dsp:spPr>
        <a:xfrm>
          <a:off x="0" y="3267761"/>
          <a:ext cx="1132332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B0E981-B6CB-43DA-94C4-D30617B66302}">
      <dsp:nvSpPr>
        <dsp:cNvPr id="0" name=""/>
        <dsp:cNvSpPr/>
      </dsp:nvSpPr>
      <dsp:spPr>
        <a:xfrm>
          <a:off x="0" y="3267761"/>
          <a:ext cx="11323320" cy="544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b="1" kern="1200"/>
            <a:t>Bohdan Warchal</a:t>
          </a:r>
          <a:r>
            <a:rPr lang="sk-SK" sz="1500" kern="1200"/>
            <a:t> – huslista</a:t>
          </a:r>
        </a:p>
      </dsp:txBody>
      <dsp:txXfrm>
        <a:off x="0" y="3267761"/>
        <a:ext cx="11323320" cy="544516"/>
      </dsp:txXfrm>
    </dsp:sp>
    <dsp:sp modelId="{54BFE469-202D-4166-A790-3E080975FDC9}">
      <dsp:nvSpPr>
        <dsp:cNvPr id="0" name=""/>
        <dsp:cNvSpPr/>
      </dsp:nvSpPr>
      <dsp:spPr>
        <a:xfrm>
          <a:off x="0" y="3812277"/>
          <a:ext cx="1132332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286106-21B6-4FF5-B992-16F0D60D77CF}">
      <dsp:nvSpPr>
        <dsp:cNvPr id="0" name=""/>
        <dsp:cNvSpPr/>
      </dsp:nvSpPr>
      <dsp:spPr>
        <a:xfrm>
          <a:off x="0" y="3812277"/>
          <a:ext cx="11323320" cy="544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b="1" kern="1200"/>
            <a:t>Robert Grigorov</a:t>
          </a:r>
          <a:r>
            <a:rPr lang="sk-SK" sz="1500" kern="1200"/>
            <a:t> – spevák</a:t>
          </a:r>
        </a:p>
      </dsp:txBody>
      <dsp:txXfrm>
        <a:off x="0" y="3812277"/>
        <a:ext cx="11323320" cy="544516"/>
      </dsp:txXfrm>
    </dsp:sp>
    <dsp:sp modelId="{9D3D098F-DDAB-4FD1-B74D-FAE618CE5785}">
      <dsp:nvSpPr>
        <dsp:cNvPr id="0" name=""/>
        <dsp:cNvSpPr/>
      </dsp:nvSpPr>
      <dsp:spPr>
        <a:xfrm>
          <a:off x="0" y="4356793"/>
          <a:ext cx="1132332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BC9511-226C-4C60-9728-4FFE5EE4D706}">
      <dsp:nvSpPr>
        <dsp:cNvPr id="0" name=""/>
        <dsp:cNvSpPr/>
      </dsp:nvSpPr>
      <dsp:spPr>
        <a:xfrm>
          <a:off x="0" y="4356793"/>
          <a:ext cx="11323320" cy="544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b="1" kern="1200"/>
            <a:t>Soňa Gyarfašová</a:t>
          </a:r>
          <a:r>
            <a:rPr lang="sk-SK" sz="1500" kern="1200"/>
            <a:t> – novinárka</a:t>
          </a:r>
        </a:p>
      </dsp:txBody>
      <dsp:txXfrm>
        <a:off x="0" y="4356793"/>
        <a:ext cx="11323320" cy="544516"/>
      </dsp:txXfrm>
    </dsp:sp>
    <dsp:sp modelId="{D831F9D9-5054-4373-A582-E82DDA086D37}">
      <dsp:nvSpPr>
        <dsp:cNvPr id="0" name=""/>
        <dsp:cNvSpPr/>
      </dsp:nvSpPr>
      <dsp:spPr>
        <a:xfrm>
          <a:off x="0" y="4901310"/>
          <a:ext cx="1132332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4666C9-8AD9-4D89-827B-48494732BD05}">
      <dsp:nvSpPr>
        <dsp:cNvPr id="0" name=""/>
        <dsp:cNvSpPr/>
      </dsp:nvSpPr>
      <dsp:spPr>
        <a:xfrm>
          <a:off x="0" y="4901310"/>
          <a:ext cx="11323320" cy="544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b="1" kern="1200"/>
            <a:t>Dalibor Mikulík</a:t>
          </a:r>
          <a:r>
            <a:rPr lang="sk-SK" sz="1500" kern="1200"/>
            <a:t> – riaditeľ Ľubovnianske múzeum, predseda Múzejnej a galerijnej rady, poradného orgánu ministerky kultúry</a:t>
          </a:r>
        </a:p>
      </dsp:txBody>
      <dsp:txXfrm>
        <a:off x="0" y="4901310"/>
        <a:ext cx="11323320" cy="54451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716134-D2E2-4EEF-B1FA-EA9A5835709D}">
      <dsp:nvSpPr>
        <dsp:cNvPr id="0" name=""/>
        <dsp:cNvSpPr/>
      </dsp:nvSpPr>
      <dsp:spPr>
        <a:xfrm>
          <a:off x="0" y="2476"/>
          <a:ext cx="1173627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7DD169-4EAE-45CD-A8EB-E7E90E0BDD1E}">
      <dsp:nvSpPr>
        <dsp:cNvPr id="0" name=""/>
        <dsp:cNvSpPr/>
      </dsp:nvSpPr>
      <dsp:spPr>
        <a:xfrm>
          <a:off x="0" y="2476"/>
          <a:ext cx="11736279" cy="422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b="1" kern="1200"/>
            <a:t>Juraj Blanár</a:t>
          </a:r>
          <a:r>
            <a:rPr lang="sk-SK" sz="1800" kern="1200"/>
            <a:t> - poslanec Národnej rady Slovenskej republiky a bývalý predseda Žilinského samosprávneho kraja</a:t>
          </a:r>
        </a:p>
      </dsp:txBody>
      <dsp:txXfrm>
        <a:off x="0" y="2476"/>
        <a:ext cx="11736279" cy="422277"/>
      </dsp:txXfrm>
    </dsp:sp>
    <dsp:sp modelId="{D645EB13-6FA6-4AAA-A3A4-8866DA74BB56}">
      <dsp:nvSpPr>
        <dsp:cNvPr id="0" name=""/>
        <dsp:cNvSpPr/>
      </dsp:nvSpPr>
      <dsp:spPr>
        <a:xfrm>
          <a:off x="0" y="424754"/>
          <a:ext cx="1173627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8E7E84-215D-47A0-BD40-29A6052DD8F5}">
      <dsp:nvSpPr>
        <dsp:cNvPr id="0" name=""/>
        <dsp:cNvSpPr/>
      </dsp:nvSpPr>
      <dsp:spPr>
        <a:xfrm>
          <a:off x="0" y="424754"/>
          <a:ext cx="11736279" cy="422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b="1" kern="1200"/>
            <a:t>Zdenko Trebuľa – </a:t>
          </a:r>
          <a:r>
            <a:rPr lang="sk-SK" sz="1800" kern="1200"/>
            <a:t>politik, bývalý primátor Košíc a bývalý predseda Košického samosprávneho kraja</a:t>
          </a:r>
        </a:p>
      </dsp:txBody>
      <dsp:txXfrm>
        <a:off x="0" y="424754"/>
        <a:ext cx="11736279" cy="422277"/>
      </dsp:txXfrm>
    </dsp:sp>
    <dsp:sp modelId="{EA5A230A-087A-4ECE-BB66-F667D3434925}">
      <dsp:nvSpPr>
        <dsp:cNvPr id="0" name=""/>
        <dsp:cNvSpPr/>
      </dsp:nvSpPr>
      <dsp:spPr>
        <a:xfrm>
          <a:off x="0" y="847032"/>
          <a:ext cx="1173627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91FF28-5E9C-40E3-B5F2-C1927F328F89}">
      <dsp:nvSpPr>
        <dsp:cNvPr id="0" name=""/>
        <dsp:cNvSpPr/>
      </dsp:nvSpPr>
      <dsp:spPr>
        <a:xfrm>
          <a:off x="0" y="847032"/>
          <a:ext cx="11736279" cy="422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b="1" kern="1200"/>
            <a:t>Peter Gajdoš </a:t>
          </a:r>
          <a:r>
            <a:rPr lang="sk-SK" sz="1800" kern="1200"/>
            <a:t>– generál vv., bývalý minister obrany, čestný predseda Klubu generálov</a:t>
          </a:r>
        </a:p>
      </dsp:txBody>
      <dsp:txXfrm>
        <a:off x="0" y="847032"/>
        <a:ext cx="11736279" cy="422277"/>
      </dsp:txXfrm>
    </dsp:sp>
    <dsp:sp modelId="{458414CB-8FA2-43C9-9521-C979C9D32BA8}">
      <dsp:nvSpPr>
        <dsp:cNvPr id="0" name=""/>
        <dsp:cNvSpPr/>
      </dsp:nvSpPr>
      <dsp:spPr>
        <a:xfrm>
          <a:off x="0" y="1269309"/>
          <a:ext cx="1173627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D3ECD3-E5A9-4147-9C9F-4A7235F4F451}">
      <dsp:nvSpPr>
        <dsp:cNvPr id="0" name=""/>
        <dsp:cNvSpPr/>
      </dsp:nvSpPr>
      <dsp:spPr>
        <a:xfrm>
          <a:off x="0" y="1269309"/>
          <a:ext cx="11736279" cy="422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b="1" kern="1200" dirty="0"/>
            <a:t>Roman </a:t>
          </a:r>
          <a:r>
            <a:rPr lang="sk-SK" sz="1800" b="1" kern="1200" dirty="0" err="1"/>
            <a:t>Malatinec</a:t>
          </a:r>
          <a:r>
            <a:rPr lang="sk-SK" sz="1800" b="1" kern="1200" dirty="0"/>
            <a:t> – </a:t>
          </a:r>
          <a:r>
            <a:rPr lang="sk-SK" sz="1800" kern="1200" dirty="0"/>
            <a:t>folklorista, podpredseda Banskobystrického samosprávneho kraja</a:t>
          </a:r>
        </a:p>
      </dsp:txBody>
      <dsp:txXfrm>
        <a:off x="0" y="1269309"/>
        <a:ext cx="11736279" cy="422277"/>
      </dsp:txXfrm>
    </dsp:sp>
    <dsp:sp modelId="{B462EC57-6B29-4AE8-B232-C7784BEDBDBB}">
      <dsp:nvSpPr>
        <dsp:cNvPr id="0" name=""/>
        <dsp:cNvSpPr/>
      </dsp:nvSpPr>
      <dsp:spPr>
        <a:xfrm>
          <a:off x="0" y="1691587"/>
          <a:ext cx="11736279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31F29D-6047-4883-BCC7-897D09E0CA72}">
      <dsp:nvSpPr>
        <dsp:cNvPr id="0" name=""/>
        <dsp:cNvSpPr/>
      </dsp:nvSpPr>
      <dsp:spPr>
        <a:xfrm>
          <a:off x="0" y="1691587"/>
          <a:ext cx="11736279" cy="422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b="1" kern="1200"/>
            <a:t>Jozef Ráž – </a:t>
          </a:r>
          <a:r>
            <a:rPr lang="sk-SK" sz="1800" kern="1200"/>
            <a:t>spevák</a:t>
          </a:r>
        </a:p>
      </dsp:txBody>
      <dsp:txXfrm>
        <a:off x="0" y="1691587"/>
        <a:ext cx="11736279" cy="422277"/>
      </dsp:txXfrm>
    </dsp:sp>
    <dsp:sp modelId="{C01DF746-4A25-4B22-973A-D830CFDB7832}">
      <dsp:nvSpPr>
        <dsp:cNvPr id="0" name=""/>
        <dsp:cNvSpPr/>
      </dsp:nvSpPr>
      <dsp:spPr>
        <a:xfrm>
          <a:off x="0" y="2113865"/>
          <a:ext cx="1173627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960558-AC2A-41DE-B507-69CDFEE3FB8F}">
      <dsp:nvSpPr>
        <dsp:cNvPr id="0" name=""/>
        <dsp:cNvSpPr/>
      </dsp:nvSpPr>
      <dsp:spPr>
        <a:xfrm>
          <a:off x="0" y="2113865"/>
          <a:ext cx="11736279" cy="422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b="1" kern="1200"/>
            <a:t>Tomáš Lang – </a:t>
          </a:r>
          <a:r>
            <a:rPr lang="sk-SK" sz="1800" kern="1200"/>
            <a:t>historik</a:t>
          </a:r>
        </a:p>
      </dsp:txBody>
      <dsp:txXfrm>
        <a:off x="0" y="2113865"/>
        <a:ext cx="11736279" cy="422277"/>
      </dsp:txXfrm>
    </dsp:sp>
    <dsp:sp modelId="{3648B8D6-A758-488D-B0E3-0E2566B421E3}">
      <dsp:nvSpPr>
        <dsp:cNvPr id="0" name=""/>
        <dsp:cNvSpPr/>
      </dsp:nvSpPr>
      <dsp:spPr>
        <a:xfrm>
          <a:off x="0" y="2536142"/>
          <a:ext cx="1173627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339BF4-F9D5-4AB2-8A70-2AA33DFCF6B5}">
      <dsp:nvSpPr>
        <dsp:cNvPr id="0" name=""/>
        <dsp:cNvSpPr/>
      </dsp:nvSpPr>
      <dsp:spPr>
        <a:xfrm>
          <a:off x="0" y="2536142"/>
          <a:ext cx="11736279" cy="422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b="1" kern="1200"/>
            <a:t>Peter Hyross – </a:t>
          </a:r>
          <a:r>
            <a:rPr lang="sk-SK" sz="1800" kern="1200"/>
            <a:t>dlhoročný riaditeľ Múzea mesta Bratislavy, bývalý predseda Zväzu múzeí na Slovensku</a:t>
          </a:r>
        </a:p>
      </dsp:txBody>
      <dsp:txXfrm>
        <a:off x="0" y="2536142"/>
        <a:ext cx="11736279" cy="422277"/>
      </dsp:txXfrm>
    </dsp:sp>
    <dsp:sp modelId="{A5409FC0-40DD-4D24-9A41-A716604FF4E6}">
      <dsp:nvSpPr>
        <dsp:cNvPr id="0" name=""/>
        <dsp:cNvSpPr/>
      </dsp:nvSpPr>
      <dsp:spPr>
        <a:xfrm>
          <a:off x="0" y="2958420"/>
          <a:ext cx="1173627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5BD837-D568-4789-9455-B53C974DE4BF}">
      <dsp:nvSpPr>
        <dsp:cNvPr id="0" name=""/>
        <dsp:cNvSpPr/>
      </dsp:nvSpPr>
      <dsp:spPr>
        <a:xfrm>
          <a:off x="0" y="2958420"/>
          <a:ext cx="11736279" cy="422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b="1" kern="1200"/>
            <a:t>Vladimír Kyseľ – </a:t>
          </a:r>
          <a:r>
            <a:rPr lang="sk-SK" sz="1800" kern="1200"/>
            <a:t>SĽUK, Centrum pre tradičnú ľudovú kultúru</a:t>
          </a:r>
        </a:p>
      </dsp:txBody>
      <dsp:txXfrm>
        <a:off x="0" y="2958420"/>
        <a:ext cx="11736279" cy="422277"/>
      </dsp:txXfrm>
    </dsp:sp>
    <dsp:sp modelId="{298E12C1-F03E-47F8-BE85-79A29A4D3049}">
      <dsp:nvSpPr>
        <dsp:cNvPr id="0" name=""/>
        <dsp:cNvSpPr/>
      </dsp:nvSpPr>
      <dsp:spPr>
        <a:xfrm>
          <a:off x="0" y="3380698"/>
          <a:ext cx="1173627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630FFE-D7D6-4331-8AC4-85FD17509F74}">
      <dsp:nvSpPr>
        <dsp:cNvPr id="0" name=""/>
        <dsp:cNvSpPr/>
      </dsp:nvSpPr>
      <dsp:spPr>
        <a:xfrm>
          <a:off x="0" y="3380698"/>
          <a:ext cx="11736279" cy="422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b="1" kern="1200"/>
            <a:t>Zuzana Krempaská</a:t>
          </a:r>
          <a:r>
            <a:rPr lang="sk-SK" sz="1800" kern="1200"/>
            <a:t> – riaditeľka Múzea Spiša</a:t>
          </a:r>
        </a:p>
      </dsp:txBody>
      <dsp:txXfrm>
        <a:off x="0" y="3380698"/>
        <a:ext cx="11736279" cy="422277"/>
      </dsp:txXfrm>
    </dsp:sp>
    <dsp:sp modelId="{0467D2F7-B2ED-4096-B1A1-CCAEDC64ED0C}">
      <dsp:nvSpPr>
        <dsp:cNvPr id="0" name=""/>
        <dsp:cNvSpPr/>
      </dsp:nvSpPr>
      <dsp:spPr>
        <a:xfrm>
          <a:off x="0" y="3802976"/>
          <a:ext cx="11736279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B3ABC4-2BF7-4C44-A94C-803CC1AD78BC}">
      <dsp:nvSpPr>
        <dsp:cNvPr id="0" name=""/>
        <dsp:cNvSpPr/>
      </dsp:nvSpPr>
      <dsp:spPr>
        <a:xfrm>
          <a:off x="0" y="3802976"/>
          <a:ext cx="11736279" cy="422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b="1" kern="1200" dirty="0"/>
            <a:t>Milan </a:t>
          </a:r>
          <a:r>
            <a:rPr lang="sk-SK" sz="1800" b="1" kern="1200" dirty="0" err="1"/>
            <a:t>Rybecký</a:t>
          </a:r>
          <a:r>
            <a:rPr lang="sk-SK" sz="1800" b="1" kern="1200" dirty="0"/>
            <a:t> – </a:t>
          </a:r>
          <a:r>
            <a:rPr lang="sk-SK" sz="1800" kern="1200" dirty="0"/>
            <a:t>dlhoročný námestník riaditeľa Slovenského národného múzea a štatutárny zástupca generálneho riaditeľa</a:t>
          </a:r>
        </a:p>
      </dsp:txBody>
      <dsp:txXfrm>
        <a:off x="0" y="3802976"/>
        <a:ext cx="11736279" cy="422277"/>
      </dsp:txXfrm>
    </dsp:sp>
    <dsp:sp modelId="{4F2796BD-94A3-4F01-BFA9-180ADEBC64EC}">
      <dsp:nvSpPr>
        <dsp:cNvPr id="0" name=""/>
        <dsp:cNvSpPr/>
      </dsp:nvSpPr>
      <dsp:spPr>
        <a:xfrm>
          <a:off x="0" y="4225253"/>
          <a:ext cx="1173627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811C3C-168B-4EE3-89BA-8D7C4C459CCC}">
      <dsp:nvSpPr>
        <dsp:cNvPr id="0" name=""/>
        <dsp:cNvSpPr/>
      </dsp:nvSpPr>
      <dsp:spPr>
        <a:xfrm>
          <a:off x="0" y="4225253"/>
          <a:ext cx="11736279" cy="422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b="1" i="0" kern="1200" dirty="0"/>
            <a:t>Mgr. Marta </a:t>
          </a:r>
          <a:r>
            <a:rPr lang="sk-SK" sz="1800" b="1" i="0" kern="1200" dirty="0" err="1"/>
            <a:t>Gajdošíková</a:t>
          </a:r>
          <a:r>
            <a:rPr lang="sk-SK" sz="1800" b="1" i="0" kern="1200" dirty="0"/>
            <a:t> </a:t>
          </a:r>
          <a:r>
            <a:rPr lang="sk-SK" sz="1800" b="1" kern="1200" dirty="0"/>
            <a:t>–</a:t>
          </a:r>
          <a:r>
            <a:rPr lang="sk-SK" sz="1800" b="0" i="0" kern="1200" dirty="0"/>
            <a:t> Programová riaditeľka služby „Dvojka“ - Rozhlas a televízia Slovenska</a:t>
          </a:r>
          <a:endParaRPr lang="sk-SK" sz="1800" kern="1200" dirty="0"/>
        </a:p>
      </dsp:txBody>
      <dsp:txXfrm>
        <a:off x="0" y="4225253"/>
        <a:ext cx="11736279" cy="422277"/>
      </dsp:txXfrm>
    </dsp:sp>
    <dsp:sp modelId="{3E31F12E-D4DE-486C-81C4-8EC04F1BE1AE}">
      <dsp:nvSpPr>
        <dsp:cNvPr id="0" name=""/>
        <dsp:cNvSpPr/>
      </dsp:nvSpPr>
      <dsp:spPr>
        <a:xfrm>
          <a:off x="0" y="4647531"/>
          <a:ext cx="1173627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5EF53-54AF-43FD-93EA-E87A3941AE79}">
      <dsp:nvSpPr>
        <dsp:cNvPr id="0" name=""/>
        <dsp:cNvSpPr/>
      </dsp:nvSpPr>
      <dsp:spPr>
        <a:xfrm>
          <a:off x="0" y="4647531"/>
          <a:ext cx="11736279" cy="422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b="1" i="0" kern="1200" dirty="0"/>
            <a:t>Marian </a:t>
          </a:r>
          <a:r>
            <a:rPr lang="sk-SK" sz="1800" b="1" i="0" kern="1200" dirty="0" err="1"/>
            <a:t>Chudovský</a:t>
          </a:r>
          <a:r>
            <a:rPr lang="sk-SK" sz="1800" b="1" i="0" kern="1200" dirty="0"/>
            <a:t> </a:t>
          </a:r>
          <a:r>
            <a:rPr lang="sk-SK" sz="1800" b="1" kern="1200" dirty="0"/>
            <a:t>–</a:t>
          </a:r>
          <a:r>
            <a:rPr lang="sk-SK" sz="1800" b="0" i="0" kern="1200" dirty="0"/>
            <a:t> slovenský operný režisér, bývalý generálny riaditeľ Slovenského národného divadla</a:t>
          </a:r>
          <a:endParaRPr lang="sk-SK" sz="1800" kern="1200" dirty="0"/>
        </a:p>
      </dsp:txBody>
      <dsp:txXfrm>
        <a:off x="0" y="4647531"/>
        <a:ext cx="11736279" cy="42227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FB4FFE-99D9-454B-9E38-0D69DDF31A22}">
      <dsp:nvSpPr>
        <dsp:cNvPr id="0" name=""/>
        <dsp:cNvSpPr/>
      </dsp:nvSpPr>
      <dsp:spPr>
        <a:xfrm>
          <a:off x="0" y="697"/>
          <a:ext cx="114935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C1E684-89A4-46C7-BBFB-E6E364BBC520}">
      <dsp:nvSpPr>
        <dsp:cNvPr id="0" name=""/>
        <dsp:cNvSpPr/>
      </dsp:nvSpPr>
      <dsp:spPr>
        <a:xfrm>
          <a:off x="0" y="697"/>
          <a:ext cx="11493584" cy="380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b="1" kern="1200"/>
            <a:t>Ján Chudík – </a:t>
          </a:r>
          <a:r>
            <a:rPr lang="sk-SK" sz="1700" kern="1200"/>
            <a:t>právnik, účastník protifašistického odboja</a:t>
          </a:r>
        </a:p>
      </dsp:txBody>
      <dsp:txXfrm>
        <a:off x="0" y="697"/>
        <a:ext cx="11493584" cy="380626"/>
      </dsp:txXfrm>
    </dsp:sp>
    <dsp:sp modelId="{059265EB-06FA-4966-9432-37F91DEC8E2F}">
      <dsp:nvSpPr>
        <dsp:cNvPr id="0" name=""/>
        <dsp:cNvSpPr/>
      </dsp:nvSpPr>
      <dsp:spPr>
        <a:xfrm>
          <a:off x="0" y="381323"/>
          <a:ext cx="1149358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138C4C-8684-4674-841C-49531DC7BDFB}">
      <dsp:nvSpPr>
        <dsp:cNvPr id="0" name=""/>
        <dsp:cNvSpPr/>
      </dsp:nvSpPr>
      <dsp:spPr>
        <a:xfrm>
          <a:off x="0" y="381323"/>
          <a:ext cx="11493584" cy="380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b="1" kern="1200"/>
            <a:t>Lubomír Horňák – </a:t>
          </a:r>
          <a:r>
            <a:rPr lang="sk-SK" sz="1700" kern="1200"/>
            <a:t>skladateľ, hudobník</a:t>
          </a:r>
        </a:p>
      </dsp:txBody>
      <dsp:txXfrm>
        <a:off x="0" y="381323"/>
        <a:ext cx="11493584" cy="380626"/>
      </dsp:txXfrm>
    </dsp:sp>
    <dsp:sp modelId="{4F8CFD5F-5A0D-4CBA-AB4D-51C22A01C4DD}">
      <dsp:nvSpPr>
        <dsp:cNvPr id="0" name=""/>
        <dsp:cNvSpPr/>
      </dsp:nvSpPr>
      <dsp:spPr>
        <a:xfrm>
          <a:off x="0" y="761950"/>
          <a:ext cx="114935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2C29A1-1E8E-401D-AFAB-CEB05A768C6A}">
      <dsp:nvSpPr>
        <dsp:cNvPr id="0" name=""/>
        <dsp:cNvSpPr/>
      </dsp:nvSpPr>
      <dsp:spPr>
        <a:xfrm>
          <a:off x="0" y="761950"/>
          <a:ext cx="11493584" cy="380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b="1" kern="1200"/>
            <a:t>Oľga Gáfriková – </a:t>
          </a:r>
          <a:r>
            <a:rPr lang="sk-SK" sz="1700" kern="1200"/>
            <a:t>spisovateľka a publicistka</a:t>
          </a:r>
        </a:p>
      </dsp:txBody>
      <dsp:txXfrm>
        <a:off x="0" y="761950"/>
        <a:ext cx="11493584" cy="380626"/>
      </dsp:txXfrm>
    </dsp:sp>
    <dsp:sp modelId="{39B25469-6456-4267-BF07-8FDAD60F0CA2}">
      <dsp:nvSpPr>
        <dsp:cNvPr id="0" name=""/>
        <dsp:cNvSpPr/>
      </dsp:nvSpPr>
      <dsp:spPr>
        <a:xfrm>
          <a:off x="0" y="1142577"/>
          <a:ext cx="1149358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FB21D-916D-460F-93E4-04E81EDB5F47}">
      <dsp:nvSpPr>
        <dsp:cNvPr id="0" name=""/>
        <dsp:cNvSpPr/>
      </dsp:nvSpPr>
      <dsp:spPr>
        <a:xfrm>
          <a:off x="0" y="1142577"/>
          <a:ext cx="11493584" cy="380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b="1" kern="1200"/>
            <a:t>Prof. PhDr. Jozef Lysý, CsC  - </a:t>
          </a:r>
          <a:r>
            <a:rPr lang="sk-SK" sz="1700" kern="1200"/>
            <a:t>Ústav politických vied SAV, Univerzita Komenského Bratislava</a:t>
          </a:r>
        </a:p>
      </dsp:txBody>
      <dsp:txXfrm>
        <a:off x="0" y="1142577"/>
        <a:ext cx="11493584" cy="380626"/>
      </dsp:txXfrm>
    </dsp:sp>
    <dsp:sp modelId="{2F0B828E-10A9-44D4-9B0E-5E0836563E11}">
      <dsp:nvSpPr>
        <dsp:cNvPr id="0" name=""/>
        <dsp:cNvSpPr/>
      </dsp:nvSpPr>
      <dsp:spPr>
        <a:xfrm>
          <a:off x="0" y="1523203"/>
          <a:ext cx="11493584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24C5C7-DD1B-480A-880B-0169F38C32A7}">
      <dsp:nvSpPr>
        <dsp:cNvPr id="0" name=""/>
        <dsp:cNvSpPr/>
      </dsp:nvSpPr>
      <dsp:spPr>
        <a:xfrm>
          <a:off x="0" y="1523203"/>
          <a:ext cx="11493584" cy="380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b="1" kern="1200" dirty="0"/>
            <a:t>Prof. PhDr. Kristína </a:t>
          </a:r>
          <a:r>
            <a:rPr lang="sk-SK" sz="1700" b="1" kern="1200" dirty="0" err="1"/>
            <a:t>Krnová</a:t>
          </a:r>
          <a:r>
            <a:rPr lang="sk-SK" sz="1700" b="1" kern="1200" dirty="0"/>
            <a:t>, </a:t>
          </a:r>
          <a:r>
            <a:rPr lang="sk-SK" sz="1700" b="1" kern="1200" dirty="0" err="1"/>
            <a:t>CsC</a:t>
          </a:r>
          <a:r>
            <a:rPr lang="sk-SK" sz="1700" b="1" kern="1200" dirty="0"/>
            <a:t> - </a:t>
          </a:r>
          <a:r>
            <a:rPr lang="sk-SK" sz="1700" kern="1200" dirty="0"/>
            <a:t>vysokoškolská pedagogička a literárna historička UMB Banská Bystrica</a:t>
          </a:r>
        </a:p>
      </dsp:txBody>
      <dsp:txXfrm>
        <a:off x="0" y="1523203"/>
        <a:ext cx="11493584" cy="380626"/>
      </dsp:txXfrm>
    </dsp:sp>
    <dsp:sp modelId="{710C4142-D1C6-4097-9FE4-0AABA12FAAC5}">
      <dsp:nvSpPr>
        <dsp:cNvPr id="0" name=""/>
        <dsp:cNvSpPr/>
      </dsp:nvSpPr>
      <dsp:spPr>
        <a:xfrm>
          <a:off x="0" y="1903830"/>
          <a:ext cx="114935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0A5445-BB61-41BD-9DC2-4CF13C0E3769}">
      <dsp:nvSpPr>
        <dsp:cNvPr id="0" name=""/>
        <dsp:cNvSpPr/>
      </dsp:nvSpPr>
      <dsp:spPr>
        <a:xfrm>
          <a:off x="0" y="1903830"/>
          <a:ext cx="11493584" cy="380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b="1" kern="1200" dirty="0"/>
            <a:t>Ivan </a:t>
          </a:r>
          <a:r>
            <a:rPr lang="sk-SK" sz="1700" b="1" kern="1200" dirty="0" err="1"/>
            <a:t>Podstupka</a:t>
          </a:r>
          <a:r>
            <a:rPr lang="sk-SK" sz="1700" b="1" kern="1200" dirty="0"/>
            <a:t> – </a:t>
          </a:r>
          <a:r>
            <a:rPr lang="sk-SK" sz="1700" kern="1200" dirty="0"/>
            <a:t>novinár, laureát Krištáľového krídla</a:t>
          </a:r>
        </a:p>
      </dsp:txBody>
      <dsp:txXfrm>
        <a:off x="0" y="1903830"/>
        <a:ext cx="11493584" cy="380626"/>
      </dsp:txXfrm>
    </dsp:sp>
    <dsp:sp modelId="{6569B0CC-3619-496F-91A0-9A8D7AAA4D1B}">
      <dsp:nvSpPr>
        <dsp:cNvPr id="0" name=""/>
        <dsp:cNvSpPr/>
      </dsp:nvSpPr>
      <dsp:spPr>
        <a:xfrm>
          <a:off x="0" y="2284457"/>
          <a:ext cx="1149358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A75890-F3C9-498B-BCD1-79F3AD05F8F2}">
      <dsp:nvSpPr>
        <dsp:cNvPr id="0" name=""/>
        <dsp:cNvSpPr/>
      </dsp:nvSpPr>
      <dsp:spPr>
        <a:xfrm>
          <a:off x="0" y="2284457"/>
          <a:ext cx="11493584" cy="380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b="1" kern="1200" dirty="0"/>
            <a:t>Vladimír </a:t>
          </a:r>
          <a:r>
            <a:rPr lang="sk-SK" sz="1700" b="1" kern="1200" dirty="0" err="1"/>
            <a:t>Bajan</a:t>
          </a:r>
          <a:r>
            <a:rPr lang="sk-SK" sz="1700" b="1" kern="1200" dirty="0"/>
            <a:t> – </a:t>
          </a:r>
          <a:r>
            <a:rPr lang="sk-SK" sz="1700" kern="1200" dirty="0"/>
            <a:t>politik, bývalý predseda Bratislavského samosprávneho kraja, </a:t>
          </a:r>
          <a:r>
            <a:rPr lang="sk-SK" sz="1700" kern="1200" dirty="0" err="1"/>
            <a:t>exstarosta</a:t>
          </a:r>
          <a:r>
            <a:rPr lang="sk-SK" sz="1700" kern="1200" dirty="0"/>
            <a:t> Petržalky</a:t>
          </a:r>
        </a:p>
      </dsp:txBody>
      <dsp:txXfrm>
        <a:off x="0" y="2284457"/>
        <a:ext cx="11493584" cy="380626"/>
      </dsp:txXfrm>
    </dsp:sp>
    <dsp:sp modelId="{C07923CC-E28D-4416-B3A1-FF378C40E6E5}">
      <dsp:nvSpPr>
        <dsp:cNvPr id="0" name=""/>
        <dsp:cNvSpPr/>
      </dsp:nvSpPr>
      <dsp:spPr>
        <a:xfrm>
          <a:off x="0" y="2665083"/>
          <a:ext cx="114935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0EDC94-A8BD-4342-A77C-DFC5EB582807}">
      <dsp:nvSpPr>
        <dsp:cNvPr id="0" name=""/>
        <dsp:cNvSpPr/>
      </dsp:nvSpPr>
      <dsp:spPr>
        <a:xfrm>
          <a:off x="0" y="2665083"/>
          <a:ext cx="11493584" cy="380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b="1" kern="1200"/>
            <a:t>Iveta Škripková – </a:t>
          </a:r>
          <a:r>
            <a:rPr lang="sk-SK" sz="1700" kern="1200"/>
            <a:t>dramaturgička a dramatička, riaditeľka Bábkového divadla na Rázcestí </a:t>
          </a:r>
        </a:p>
      </dsp:txBody>
      <dsp:txXfrm>
        <a:off x="0" y="2665083"/>
        <a:ext cx="11493584" cy="380626"/>
      </dsp:txXfrm>
    </dsp:sp>
    <dsp:sp modelId="{284A96FA-2F29-4AF7-94DB-E1794F3F6313}">
      <dsp:nvSpPr>
        <dsp:cNvPr id="0" name=""/>
        <dsp:cNvSpPr/>
      </dsp:nvSpPr>
      <dsp:spPr>
        <a:xfrm>
          <a:off x="0" y="3045710"/>
          <a:ext cx="1149358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E5AB6F-C69D-4939-B980-E4B93BC8F607}">
      <dsp:nvSpPr>
        <dsp:cNvPr id="0" name=""/>
        <dsp:cNvSpPr/>
      </dsp:nvSpPr>
      <dsp:spPr>
        <a:xfrm>
          <a:off x="0" y="3045710"/>
          <a:ext cx="11493584" cy="380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b="1" kern="1200"/>
            <a:t>PaeDr. Lucia Porubčanská - </a:t>
          </a:r>
          <a:r>
            <a:rPr lang="sk-SK" sz="1700" kern="1200"/>
            <a:t>špeciálny pedagóg, členka Správnej rady Slovenskej komory učiteľov</a:t>
          </a:r>
        </a:p>
      </dsp:txBody>
      <dsp:txXfrm>
        <a:off x="0" y="3045710"/>
        <a:ext cx="11493584" cy="380626"/>
      </dsp:txXfrm>
    </dsp:sp>
    <dsp:sp modelId="{620A906B-D4F5-49F5-988B-AB6C563F52A0}">
      <dsp:nvSpPr>
        <dsp:cNvPr id="0" name=""/>
        <dsp:cNvSpPr/>
      </dsp:nvSpPr>
      <dsp:spPr>
        <a:xfrm>
          <a:off x="0" y="3426336"/>
          <a:ext cx="11493584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66E57-11B9-4E2E-BB96-867803F4B3E6}">
      <dsp:nvSpPr>
        <dsp:cNvPr id="0" name=""/>
        <dsp:cNvSpPr/>
      </dsp:nvSpPr>
      <dsp:spPr>
        <a:xfrm>
          <a:off x="0" y="3426336"/>
          <a:ext cx="11493584" cy="380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b="1" kern="1200"/>
            <a:t>Csilla Droppová – </a:t>
          </a:r>
          <a:r>
            <a:rPr lang="sk-SK" sz="1700" kern="1200"/>
            <a:t>podnikateľka, aktivistka Nie v našom meste, Human fórum</a:t>
          </a:r>
        </a:p>
      </dsp:txBody>
      <dsp:txXfrm>
        <a:off x="0" y="3426336"/>
        <a:ext cx="11493584" cy="380626"/>
      </dsp:txXfrm>
    </dsp:sp>
    <dsp:sp modelId="{1667527A-5346-418D-8062-39EBFB6E0366}">
      <dsp:nvSpPr>
        <dsp:cNvPr id="0" name=""/>
        <dsp:cNvSpPr/>
      </dsp:nvSpPr>
      <dsp:spPr>
        <a:xfrm>
          <a:off x="0" y="3806963"/>
          <a:ext cx="114935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4E5319-A0A7-4D68-B6D7-0B6BDAC63F82}">
      <dsp:nvSpPr>
        <dsp:cNvPr id="0" name=""/>
        <dsp:cNvSpPr/>
      </dsp:nvSpPr>
      <dsp:spPr>
        <a:xfrm>
          <a:off x="0" y="3806963"/>
          <a:ext cx="11493584" cy="380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b="1" kern="1200" dirty="0"/>
            <a:t>Mgr. Soňa </a:t>
          </a:r>
          <a:r>
            <a:rPr lang="sk-SK" sz="1700" b="1" kern="1200" dirty="0" err="1"/>
            <a:t>Gyárfáš</a:t>
          </a:r>
          <a:r>
            <a:rPr lang="sk-SK" sz="1700" b="1" kern="1200" dirty="0"/>
            <a:t> </a:t>
          </a:r>
          <a:r>
            <a:rPr lang="sk-SK" sz="1700" b="1" kern="1200" dirty="0" err="1"/>
            <a:t>Lutherová</a:t>
          </a:r>
          <a:r>
            <a:rPr lang="sk-SK" sz="1700" b="1" kern="1200" dirty="0"/>
            <a:t>, PhD. - </a:t>
          </a:r>
          <a:r>
            <a:rPr lang="sk-SK" sz="1700" kern="1200" dirty="0"/>
            <a:t>Ústav etnológie a sociálnej antropológie SAV</a:t>
          </a:r>
        </a:p>
      </dsp:txBody>
      <dsp:txXfrm>
        <a:off x="0" y="3806963"/>
        <a:ext cx="11493584" cy="380626"/>
      </dsp:txXfrm>
    </dsp:sp>
    <dsp:sp modelId="{DE533680-B52E-4EB1-8C2B-59BC08757CA7}">
      <dsp:nvSpPr>
        <dsp:cNvPr id="0" name=""/>
        <dsp:cNvSpPr/>
      </dsp:nvSpPr>
      <dsp:spPr>
        <a:xfrm>
          <a:off x="0" y="4187590"/>
          <a:ext cx="1149358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AE0836-7684-40B7-8C47-68D7E0BF852E}">
      <dsp:nvSpPr>
        <dsp:cNvPr id="0" name=""/>
        <dsp:cNvSpPr/>
      </dsp:nvSpPr>
      <dsp:spPr>
        <a:xfrm>
          <a:off x="0" y="4187590"/>
          <a:ext cx="11493584" cy="380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b="1" kern="1200" dirty="0"/>
            <a:t>Konrád </a:t>
          </a:r>
          <a:r>
            <a:rPr lang="sk-SK" sz="1700" b="1" kern="1200" dirty="0" err="1"/>
            <a:t>Rigó</a:t>
          </a:r>
          <a:r>
            <a:rPr lang="sk-SK" sz="1700" b="1" kern="1200" dirty="0"/>
            <a:t> – </a:t>
          </a:r>
          <a:r>
            <a:rPr lang="sk-SK" sz="1700" kern="1200" dirty="0"/>
            <a:t>bývalý štátny tajomník ministerstva kultúry</a:t>
          </a:r>
        </a:p>
      </dsp:txBody>
      <dsp:txXfrm>
        <a:off x="0" y="4187590"/>
        <a:ext cx="11493584" cy="380626"/>
      </dsp:txXfrm>
    </dsp:sp>
    <dsp:sp modelId="{8B5F333A-5F88-4C62-A2F5-BBC35CD180EE}">
      <dsp:nvSpPr>
        <dsp:cNvPr id="0" name=""/>
        <dsp:cNvSpPr/>
      </dsp:nvSpPr>
      <dsp:spPr>
        <a:xfrm>
          <a:off x="0" y="4568216"/>
          <a:ext cx="114935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F0951F-8103-4D7F-8BE9-D8B0F94A1E1C}">
      <dsp:nvSpPr>
        <dsp:cNvPr id="0" name=""/>
        <dsp:cNvSpPr/>
      </dsp:nvSpPr>
      <dsp:spPr>
        <a:xfrm>
          <a:off x="0" y="4568216"/>
          <a:ext cx="11493584" cy="380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b="1" i="0" kern="1200" dirty="0" err="1"/>
            <a:t>Wanda</a:t>
          </a:r>
          <a:r>
            <a:rPr lang="sk-SK" sz="1700" b="1" i="0" kern="1200" dirty="0"/>
            <a:t> </a:t>
          </a:r>
          <a:r>
            <a:rPr lang="sk-SK" sz="1700" b="1" i="0" kern="1200" dirty="0" err="1"/>
            <a:t>Adamik</a:t>
          </a:r>
          <a:r>
            <a:rPr lang="sk-SK" sz="1700" b="1" i="0" kern="1200" dirty="0"/>
            <a:t> </a:t>
          </a:r>
          <a:r>
            <a:rPr lang="sk-SK" sz="1700" b="1" i="0" kern="1200" dirty="0" err="1"/>
            <a:t>Hrycová</a:t>
          </a:r>
          <a:r>
            <a:rPr lang="sk-SK" sz="1700" b="1" i="0" kern="1200" dirty="0"/>
            <a:t> </a:t>
          </a:r>
          <a:r>
            <a:rPr lang="sk-SK" sz="1700" b="0" i="0" kern="1200" dirty="0"/>
            <a:t>– popredná filmová producentka</a:t>
          </a:r>
          <a:endParaRPr lang="sk-SK" sz="1700" kern="1200" dirty="0"/>
        </a:p>
      </dsp:txBody>
      <dsp:txXfrm>
        <a:off x="0" y="4568216"/>
        <a:ext cx="11493584" cy="380626"/>
      </dsp:txXfrm>
    </dsp:sp>
    <dsp:sp modelId="{A0D23422-14CA-48D0-A201-6C8E650A0C80}">
      <dsp:nvSpPr>
        <dsp:cNvPr id="0" name=""/>
        <dsp:cNvSpPr/>
      </dsp:nvSpPr>
      <dsp:spPr>
        <a:xfrm>
          <a:off x="0" y="4948843"/>
          <a:ext cx="1149358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7A0802-D2A9-466F-915C-60BED58A9F73}">
      <dsp:nvSpPr>
        <dsp:cNvPr id="0" name=""/>
        <dsp:cNvSpPr/>
      </dsp:nvSpPr>
      <dsp:spPr>
        <a:xfrm>
          <a:off x="0" y="4948843"/>
          <a:ext cx="11493584" cy="380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b="1" i="0" kern="1200" dirty="0"/>
            <a:t>doc. RNDr. Katarína Čižmárová, CSc.</a:t>
          </a:r>
          <a:r>
            <a:rPr lang="sk-SK" sz="1700" b="0" i="0" kern="1200" dirty="0"/>
            <a:t> – vysokoškolská učiteľka, bývalá zástupkyňa primátora Banskej Bystrice,</a:t>
          </a:r>
          <a:endParaRPr lang="sk-SK" sz="1700" kern="1200" dirty="0"/>
        </a:p>
      </dsp:txBody>
      <dsp:txXfrm>
        <a:off x="0" y="4948843"/>
        <a:ext cx="11493584" cy="380626"/>
      </dsp:txXfrm>
    </dsp:sp>
    <dsp:sp modelId="{8E78A1AF-F575-412A-8470-0520B587F365}">
      <dsp:nvSpPr>
        <dsp:cNvPr id="0" name=""/>
        <dsp:cNvSpPr/>
      </dsp:nvSpPr>
      <dsp:spPr>
        <a:xfrm>
          <a:off x="0" y="5329470"/>
          <a:ext cx="11493584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F8DC33-AE53-4C7D-8E26-207EA4468910}">
      <dsp:nvSpPr>
        <dsp:cNvPr id="0" name=""/>
        <dsp:cNvSpPr/>
      </dsp:nvSpPr>
      <dsp:spPr>
        <a:xfrm>
          <a:off x="0" y="5329470"/>
          <a:ext cx="11493584" cy="380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b="1" i="0" kern="1200" dirty="0"/>
            <a:t>Peter </a:t>
          </a:r>
          <a:r>
            <a:rPr lang="sk-SK" sz="1700" b="1" i="0" kern="1200" dirty="0" err="1"/>
            <a:t>Kalmus</a:t>
          </a:r>
          <a:r>
            <a:rPr lang="sk-SK" sz="1700" b="1" i="0" kern="1200" dirty="0"/>
            <a:t> </a:t>
          </a:r>
          <a:r>
            <a:rPr lang="sk-SK" sz="1700" b="0" i="0" kern="1200" dirty="0"/>
            <a:t>– výtvarník</a:t>
          </a:r>
          <a:endParaRPr lang="sk-SK" sz="1700" kern="1200" dirty="0"/>
        </a:p>
      </dsp:txBody>
      <dsp:txXfrm>
        <a:off x="0" y="5329470"/>
        <a:ext cx="11493584" cy="380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>
            <a:extLst>
              <a:ext uri="{FF2B5EF4-FFF2-40B4-BE49-F238E27FC236}">
                <a16:creationId xmlns:a16="http://schemas.microsoft.com/office/drawing/2014/main" xmlns="" id="{0A696659-5FC9-43E0-AB3D-119132D769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xmlns="" id="{29264A72-2776-4FE3-BB94-23C41D49543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CC8765-0AEF-4CCD-BFD3-D6FE08AA2E01}" type="datetimeFigureOut">
              <a:rPr lang="sk-SK" smtClean="0"/>
              <a:pPr/>
              <a:t>25. 5. 2021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xmlns="" id="{21C0A065-E16C-414C-8836-24F99AFC70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xmlns="" id="{8C7FFF29-FA03-45FE-A003-0DCB3583DA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B326F-A5E1-46B2-A79A-37EDE5856B9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62167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0F828-8D07-4BC6-89AE-905A30FB8A17}" type="datetimeFigureOut">
              <a:rPr lang="sk-SK" smtClean="0"/>
              <a:pPr/>
              <a:t>25. 5. 2021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85960-ACCB-42C0-A5DC-E917B5DE56B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108131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33DFEFA-240A-4D6F-B8B4-206A294C7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84A24EA3-B3B9-4B9A-89F3-F2C4CF5D8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2E71FC44-8BE3-4483-B782-092AE0BBF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0612-5643-4D24-AFB5-7F20C37C61D5}" type="datetime1">
              <a:rPr lang="sk-SK" smtClean="0"/>
              <a:pPr/>
              <a:t>25. 5. 2021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3D69D47E-BD77-4860-B8E7-10684D23D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193FE187-A4BF-4745-AF7C-A78C6FC60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590A-198A-461D-AC71-E074724597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138236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C0875EE-7E08-4E51-9893-92ECDFC8A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xmlns="" id="{1747E895-5D07-4B0F-94D6-4B73F70E08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5018F8CC-6684-4574-A3ED-AE02A2C77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D6126-A630-49D8-BE88-4D8E9507C605}" type="datetime1">
              <a:rPr lang="sk-SK" smtClean="0"/>
              <a:pPr/>
              <a:t>25. 5. 2021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0F9FBF35-3E69-44AD-AE6B-9F614DC46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B0A9B8F4-2268-4351-B276-C56913876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590A-198A-461D-AC71-E074724597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822595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xmlns="" id="{F981D2FC-12EF-4CF3-BF78-64DF0929BC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xmlns="" id="{84FA9D1A-519C-41F1-9001-329E36BA3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13752148-2F5E-432B-BD6C-28B741B29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C4B72-0B9A-4F94-BB15-B7B46D943DF0}" type="datetime1">
              <a:rPr lang="sk-SK" smtClean="0"/>
              <a:pPr/>
              <a:t>25. 5. 2021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ECE0B969-BE87-4894-9D4B-FEBEC9885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5F527779-3919-43FE-B00F-CBDE96D73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590A-198A-461D-AC71-E074724597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364505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A2F340F-D406-4AB6-9F4D-FFF49A3B3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5F1BA919-4178-45AD-B328-2D6AEB612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CAEA7428-72DE-4FAA-BC0D-CBF374F1E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D82C-0D3D-48B0-B498-C80521E76760}" type="datetime1">
              <a:rPr lang="sk-SK" smtClean="0"/>
              <a:pPr/>
              <a:t>25. 5. 2021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9CC11789-EB4E-4FC8-A6A7-C66967330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39126A7B-66CB-4E00-86B5-E7B8D78DE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590A-198A-461D-AC71-E074724597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454838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226548E-678A-4C22-979E-5AA7D2749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1BF3A5DE-6F68-4459-AE75-3813BC3C1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D5BAA439-A5F1-4DAC-8660-2A0637A51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69DE1-42D6-4A7F-93FD-2CA941386B4E}" type="datetime1">
              <a:rPr lang="sk-SK" smtClean="0"/>
              <a:pPr/>
              <a:t>25. 5. 2021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72668460-974B-4281-B522-D43F2CDAF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06A9E20A-2199-4551-BEBA-56BEB774D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590A-198A-461D-AC71-E074724597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01317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AEF854-3603-41BA-A47A-58F6967D9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F14EEC3D-BB65-42DC-91A0-F34874352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xmlns="" id="{F9698884-68FC-4E8E-93F8-E70226ABF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xmlns="" id="{3A9F47EE-0758-46F8-A426-AB18009B6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3012E-34BE-4DEB-9B9D-9DB4CAF8907E}" type="datetime1">
              <a:rPr lang="sk-SK" smtClean="0"/>
              <a:pPr/>
              <a:t>25. 5. 2021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xmlns="" id="{F4B3CCB0-2737-4BB7-B3C8-105672779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xmlns="" id="{BB5B3135-3563-484F-9EDB-077B559A9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590A-198A-461D-AC71-E074724597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966023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05E5D45-D191-40A5-A4D2-EDA04BA31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468A5F76-FF48-4DF0-953D-43FE83457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xmlns="" id="{7D7A16C4-2ABF-4A1A-A370-F62D3C0C72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AE1CC91C-1E69-4D2B-8084-7AC65477BB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xmlns="" id="{98F2049A-57ED-4463-BA10-40C942858E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xmlns="" id="{3D993E21-D356-4E16-A599-D6D4623E6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416E5-69B7-415B-8B5B-0C1435D79BA7}" type="datetime1">
              <a:rPr lang="sk-SK" smtClean="0"/>
              <a:pPr/>
              <a:t>25. 5. 2021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xmlns="" id="{6151B63E-B1C0-4273-9DD6-BF8202E98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xmlns="" id="{B380F693-6FB6-4F99-945D-ACF0EFF0A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590A-198A-461D-AC71-E074724597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06855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85F8918-71A0-4075-AEEB-3B855A7DD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xmlns="" id="{D7520767-310D-4DF8-8E65-630A6FD77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0475-C916-4B0A-8903-005B3A9810B5}" type="datetime1">
              <a:rPr lang="sk-SK" smtClean="0"/>
              <a:pPr/>
              <a:t>25. 5. 2021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xmlns="" id="{D8965F18-1E43-4420-94DC-79AE2E2AF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xmlns="" id="{950BA4C1-98AA-48D6-9F72-70CC07351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590A-198A-461D-AC71-E074724597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176372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xmlns="" id="{7A20269D-4EFC-4D4F-BC8D-01C33187D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7B11-1179-400B-B80D-F0FA8E063CA8}" type="datetime1">
              <a:rPr lang="sk-SK" smtClean="0"/>
              <a:pPr/>
              <a:t>25. 5. 2021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xmlns="" id="{76B36F63-99B1-4F5D-884F-DF49C8661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xmlns="" id="{50AC2421-8559-45EB-AA6F-BCD878E6C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590A-198A-461D-AC71-E074724597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781937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D223F2-BBD9-48D7-AA19-2103363CF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24583836-40AD-44C5-87A6-CE3A47AFE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23495EDF-57C3-47A9-A3D0-43B4F0B7C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xmlns="" id="{08BB095A-3460-4275-95F9-A2B00D27A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23202-5700-460F-A03C-4BE56D88A5DE}" type="datetime1">
              <a:rPr lang="sk-SK" smtClean="0"/>
              <a:pPr/>
              <a:t>25. 5. 2021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xmlns="" id="{9570F24C-59C4-4BA1-A66A-82A296FF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xmlns="" id="{E365A17D-742B-4252-A011-C492C116C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590A-198A-461D-AC71-E074724597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080912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D636F49-96B4-40F4-902E-D53FB464B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xmlns="" id="{0ECF3769-2347-4B37-9F3A-B698B77E28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2D716139-FBBF-4990-8AE4-49AC9D17A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xmlns="" id="{219338D0-EB95-459F-B9EE-850C363C9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925BF-8849-4C53-A395-FA1626C3BA73}" type="datetime1">
              <a:rPr lang="sk-SK" smtClean="0"/>
              <a:pPr/>
              <a:t>25. 5. 2021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xmlns="" id="{A8D49570-0F45-412C-AA64-C65877000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xmlns="" id="{909A3C16-5837-4ADD-B0EE-230AFB2D4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D590A-198A-461D-AC71-E074724597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043254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xmlns="" id="{0E58C9FE-E63B-48A4-8F2D-5E3EB5F57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FE024E26-3843-46A9-9341-3458BB7B0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1A62FCF0-4FD1-4261-A27A-53F7307D8E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A1155-5F0C-48D5-B685-E4964960504E}" type="datetime1">
              <a:rPr lang="sk-SK" smtClean="0"/>
              <a:pPr/>
              <a:t>25. 5. 2021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39CAC958-7069-4639-8052-1F43BDF97C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/>
              <a:t>Petícia za zachovanie Múzea SNP v zriaďovateľskej pôsobnosti Ministerstva kultúry SR.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7BB98394-AF09-4113-AA72-C780DFE291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D590A-198A-461D-AC71-E074724597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23578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>
            <a:extLst>
              <a:ext uri="{FF2B5EF4-FFF2-40B4-BE49-F238E27FC236}">
                <a16:creationId xmlns:a16="http://schemas.microsoft.com/office/drawing/2014/main" xmlns="" id="{286FEDB2-4CA3-4C47-B3FC-8C78A1D7D9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690" y="257775"/>
            <a:ext cx="11818620" cy="2712445"/>
          </a:xfrm>
        </p:spPr>
        <p:txBody>
          <a:bodyPr>
            <a:normAutofit/>
          </a:bodyPr>
          <a:lstStyle/>
          <a:p>
            <a:r>
              <a:rPr lang="sk-SK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VYHODNOTENIE </a:t>
            </a:r>
            <a:br>
              <a:rPr lang="sk-SK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petície na podporu Múzea SNP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xmlns="" id="{455125F0-C56E-4AFB-9FF3-33AEC412D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87780"/>
            <a:ext cx="9144000" cy="2301582"/>
          </a:xfrm>
        </p:spPr>
        <p:txBody>
          <a:bodyPr>
            <a:normAutofit fontScale="62500" lnSpcReduction="20000"/>
          </a:bodyPr>
          <a:lstStyle/>
          <a:p>
            <a:endParaRPr lang="sk-SK" sz="4400" b="1" u="sng" dirty="0">
              <a:solidFill>
                <a:srgbClr val="A2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7600" b="1" u="sng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5 044</a:t>
            </a:r>
            <a:r>
              <a:rPr lang="sk-SK" sz="6000" b="1" u="sng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sk-SK" sz="6000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podpisov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xmlns="" id="{0D32B6A7-8C3F-4A9F-9BB4-156CDB2DC70D}"/>
              </a:ext>
            </a:extLst>
          </p:cNvPr>
          <p:cNvSpPr txBox="1">
            <a:spLocks/>
          </p:cNvSpPr>
          <p:nvPr/>
        </p:nvSpPr>
        <p:spPr>
          <a:xfrm>
            <a:off x="3489277" y="3226061"/>
            <a:ext cx="5235623" cy="70788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sz="4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07.máj – 25.máj 2021</a:t>
            </a:r>
            <a:endParaRPr lang="sk-SK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Zástupný objekt pre pätu 4">
            <a:extLst>
              <a:ext uri="{FF2B5EF4-FFF2-40B4-BE49-F238E27FC236}">
                <a16:creationId xmlns:a16="http://schemas.microsoft.com/office/drawing/2014/main" xmlns="" id="{C9BF66CF-BBDF-4DDF-B45E-E9E758575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</p:spTree>
    <p:extLst>
      <p:ext uri="{BB962C8B-B14F-4D97-AF65-F5344CB8AC3E}">
        <p14:creationId xmlns:p14="http://schemas.microsoft.com/office/powerpoint/2010/main" xmlns="" val="4276810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xmlns="" id="{3541850A-3136-4617-8DA2-B0EE901E0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PODPORNÉ STANOVISKÁ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xmlns="" id="{100D5FB0-6102-4757-BE4C-4D5FB017CAC2}"/>
              </a:ext>
            </a:extLst>
          </p:cNvPr>
          <p:cNvSpPr txBox="1"/>
          <p:nvPr/>
        </p:nvSpPr>
        <p:spPr>
          <a:xfrm>
            <a:off x="838200" y="2089077"/>
            <a:ext cx="10515600" cy="22479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reflection endPos="11000" dist="1143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Podľa mojich životných ale i predošlých pracovných skúseností sa obávam že nezmyselným prechod Múzea SNP v Banskej Bystrici z pôsobnosti Ministerka kultúry SR do pôsobnosti Ministerstva obrany SR sa Múzeum SNP stane len bezvýznamným miestnym múzeom. Verím, že Múzeum SNP zostane ikonickým miestom Slovákov a nestane sa miestom nezmyselných dokazovaní sily, hlúposti </a:t>
            </a:r>
            <a:b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arogancie predstaviteľov štátnej moci.</a:t>
            </a:r>
            <a:endParaRPr lang="sk-SK" sz="18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1800" b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Plk.gšt</a:t>
            </a:r>
            <a:r>
              <a:rPr lang="sk-SK" sz="1800" b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Ing. Vladimír Lisy</a:t>
            </a:r>
            <a:br>
              <a:rPr lang="sk-SK" sz="1800" b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bývalý veliteľ taktického krídla letiska Sliač</a:t>
            </a:r>
            <a:endParaRPr lang="sk-SK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objekt pre pätu 6">
            <a:extLst>
              <a:ext uri="{FF2B5EF4-FFF2-40B4-BE49-F238E27FC236}">
                <a16:creationId xmlns:a16="http://schemas.microsoft.com/office/drawing/2014/main" xmlns="" id="{05B77234-9372-426A-9C87-C7BD9A574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</p:spTree>
    <p:extLst>
      <p:ext uri="{BB962C8B-B14F-4D97-AF65-F5344CB8AC3E}">
        <p14:creationId xmlns:p14="http://schemas.microsoft.com/office/powerpoint/2010/main" xmlns="" val="336879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xmlns="" id="{3541850A-3136-4617-8DA2-B0EE901E0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PODPORNÉ STANOVISKÁ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xmlns="" id="{100D5FB0-6102-4757-BE4C-4D5FB017CAC2}"/>
              </a:ext>
            </a:extLst>
          </p:cNvPr>
          <p:cNvSpPr txBox="1"/>
          <p:nvPr/>
        </p:nvSpPr>
        <p:spPr>
          <a:xfrm>
            <a:off x="838200" y="2089077"/>
            <a:ext cx="10515600" cy="313707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reflection endPos="11000" dist="1143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dlouhá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léta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spolupráce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Památníku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Terezín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Muzeem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SNP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jsem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společně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svými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kolegy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přesvědčil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tom, že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Muzeum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SNP je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vysoce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respektovanou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významnou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institucí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právě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díky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své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nestrannosti,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objektivitě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chápání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Slovenského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národního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povstání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jako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celospolečenské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revoluce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b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nikoliv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pouze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jako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„vojenské mise“.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Obávám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značně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že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zařazení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Muzea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SNP pod rezort obrany by tuto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instituci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citelně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poškodilo a vrátilo by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ji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jejím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historickém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vývoji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zpět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Ostatně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Památník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Terezín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spadal v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určitém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období v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době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komunistické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diktatury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pod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resort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obrany, a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nebylo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období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nikterak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šťastné či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úspěšné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PhDr. Jan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Roubínek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ředitel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Památníku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Terezín</a:t>
            </a:r>
            <a:endParaRPr lang="sk-SK" sz="1800" i="1" dirty="0">
              <a:solidFill>
                <a:srgbClr val="21252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sk-SK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b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 </a:t>
            </a:r>
            <a:r>
              <a:rPr lang="sk-SK" sz="1800" b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Roubínek</a:t>
            </a:r>
            <a:r>
              <a:rPr lang="sk-SK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br>
              <a:rPr lang="sk-SK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sk-SK" sz="180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Terezín</a:t>
            </a:r>
            <a:r>
              <a:rPr lang="sk-SK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2021-05-10)</a:t>
            </a:r>
            <a:endParaRPr lang="sk-SK" dirty="0">
              <a:solidFill>
                <a:srgbClr val="21252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objekt pre pätu 6">
            <a:extLst>
              <a:ext uri="{FF2B5EF4-FFF2-40B4-BE49-F238E27FC236}">
                <a16:creationId xmlns:a16="http://schemas.microsoft.com/office/drawing/2014/main" xmlns="" id="{05B77234-9372-426A-9C87-C7BD9A574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</p:spTree>
    <p:extLst>
      <p:ext uri="{BB962C8B-B14F-4D97-AF65-F5344CB8AC3E}">
        <p14:creationId xmlns:p14="http://schemas.microsoft.com/office/powerpoint/2010/main" xmlns="" val="2056048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xmlns="" id="{3541850A-3136-4617-8DA2-B0EE901E0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PODPORNÉ STANOVISKÁ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xmlns="" id="{100D5FB0-6102-4757-BE4C-4D5FB017CAC2}"/>
              </a:ext>
            </a:extLst>
          </p:cNvPr>
          <p:cNvSpPr txBox="1"/>
          <p:nvPr/>
        </p:nvSpPr>
        <p:spPr>
          <a:xfrm>
            <a:off x="838200" y="2089077"/>
            <a:ext cx="10515600" cy="394184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reflection endPos="3000" dist="1143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Pamätník a múzeum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Auschwitz-Birkenau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týmto vyjadruje svoju vďaku Múzeu SNP za dlhodobú a úspešnú spoluprácu. Naozaj si vážime úsilie, ktoré venujete neustálej údržbe a starostlivosti o Vašu národnú expozíciu umiestnenú v bývalom tábore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Auschwitz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 roku 2002 bola československá expozícia zmenená a rozdelená na dve samostatné expozície: slovenskú, ktorá bola umiestnená na prízemí Bloku 16 a českú, ktorá bola umiestnená na prvom poschodí v tom istom bloku. Obidve v tejto podobe fungujú doteraz, čo umožňuje návštevníkom prehĺbiť si vedomosti o tragických časoch 2. svetovej vojny, holokauste a o osude obetí Osvienčimu.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Ešte raz by sme sa Vám chceli poďakovať za Vašu angažovanosť a neustálu starostlivosť o Vašu expozíciu. Taktiež si mimoriadne vážime a oceňujeme Váš vklad pri príprave sprievodcov, ktorí vykonávajú prehliadky v expozícii a pevne veríme, že naša úspešná spolupráca vo všetkých týchto oblastiach bude pokračovať aj v nasledujúcich rokoch.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Andrzej</a:t>
            </a:r>
            <a:r>
              <a:rPr lang="sk-SK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Kacorzyk</a:t>
            </a:r>
            <a:r>
              <a:rPr lang="sk-SK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sk-SK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Zástupca riaditeľa</a:t>
            </a:r>
          </a:p>
        </p:txBody>
      </p:sp>
      <p:sp>
        <p:nvSpPr>
          <p:cNvPr id="7" name="Zástupný objekt pre pätu 6">
            <a:extLst>
              <a:ext uri="{FF2B5EF4-FFF2-40B4-BE49-F238E27FC236}">
                <a16:creationId xmlns:a16="http://schemas.microsoft.com/office/drawing/2014/main" xmlns="" id="{05B77234-9372-426A-9C87-C7BD9A574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</p:spTree>
    <p:extLst>
      <p:ext uri="{BB962C8B-B14F-4D97-AF65-F5344CB8AC3E}">
        <p14:creationId xmlns:p14="http://schemas.microsoft.com/office/powerpoint/2010/main" xmlns="" val="445410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xmlns="" id="{3541850A-3136-4617-8DA2-B0EE901E0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3000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Ďalšie osobnosti, ktoré sa podpísali pod petíciu</a:t>
            </a:r>
          </a:p>
        </p:txBody>
      </p:sp>
      <p:sp>
        <p:nvSpPr>
          <p:cNvPr id="7" name="Zástupný objekt pre pätu 6">
            <a:extLst>
              <a:ext uri="{FF2B5EF4-FFF2-40B4-BE49-F238E27FC236}">
                <a16:creationId xmlns:a16="http://schemas.microsoft.com/office/drawing/2014/main" xmlns="" id="{05B77234-9372-426A-9C87-C7BD9A574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graphicFrame>
        <p:nvGraphicFramePr>
          <p:cNvPr id="9" name="Zástupný objekt pre obsah 8">
            <a:extLst>
              <a:ext uri="{FF2B5EF4-FFF2-40B4-BE49-F238E27FC236}">
                <a16:creationId xmlns:a16="http://schemas.microsoft.com/office/drawing/2014/main" xmlns="" id="{CF265D1A-2299-471C-A8F7-9C47B61C15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97958521"/>
              </p:ext>
            </p:extLst>
          </p:nvPr>
        </p:nvGraphicFramePr>
        <p:xfrm>
          <a:off x="838200" y="1469708"/>
          <a:ext cx="10515600" cy="5167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78219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xmlns="" id="{EC0CB11E-DA23-4B2F-B296-DE3092A22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xmlns="" id="{8F1A84D3-4795-47C0-91C3-A54C883394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90766746"/>
              </p:ext>
            </p:extLst>
          </p:nvPr>
        </p:nvGraphicFramePr>
        <p:xfrm>
          <a:off x="390524" y="1012554"/>
          <a:ext cx="11410950" cy="5113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Nadpis 1">
            <a:extLst>
              <a:ext uri="{FF2B5EF4-FFF2-40B4-BE49-F238E27FC236}">
                <a16:creationId xmlns:a16="http://schemas.microsoft.com/office/drawing/2014/main" xmlns="" id="{A5D59638-9852-4E6D-829F-9FBD7FBB6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3000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Ďalšie osobnosti, ktoré sa podpísali pod petíciu</a:t>
            </a:r>
          </a:p>
        </p:txBody>
      </p:sp>
    </p:spTree>
    <p:extLst>
      <p:ext uri="{BB962C8B-B14F-4D97-AF65-F5344CB8AC3E}">
        <p14:creationId xmlns:p14="http://schemas.microsoft.com/office/powerpoint/2010/main" xmlns="" val="1143517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xmlns="" id="{4E97B372-7A43-4124-8345-BE8F384C3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xmlns="" id="{4963773F-6E0A-4220-9027-ACD2808BA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3000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Ďalšie osobnosti, ktoré sa podpísali pod petíciu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BA198888-DD71-4505-B562-BC04E09CF9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725468653"/>
              </p:ext>
            </p:extLst>
          </p:nvPr>
        </p:nvGraphicFramePr>
        <p:xfrm>
          <a:off x="510540" y="1135380"/>
          <a:ext cx="11247120" cy="5150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838985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xmlns="" id="{13B2BF7B-C7C6-473F-A271-F5F3DE2CC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xmlns="" id="{D1DC3047-3614-40B3-98D4-2794F75A4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3000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Ďalšie osobnosti, ktoré sa podpísali pod petíciu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xmlns="" id="{09A70E19-066B-4F08-B13D-65221C07C6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106181524"/>
              </p:ext>
            </p:extLst>
          </p:nvPr>
        </p:nvGraphicFramePr>
        <p:xfrm>
          <a:off x="485017" y="1226503"/>
          <a:ext cx="11409803" cy="4853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68149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xmlns="" id="{0ADCFA13-8633-4374-8997-0F01AEE5B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A6D3BA20-2E66-46FA-9DAE-394DEB93C6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63719575"/>
              </p:ext>
            </p:extLst>
          </p:nvPr>
        </p:nvGraphicFramePr>
        <p:xfrm>
          <a:off x="265294" y="403684"/>
          <a:ext cx="11339966" cy="6050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68963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xmlns="" id="{853C66E5-D6EF-4E83-AC60-A14DEF877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D2C705DE-71EB-4886-83DD-548D4C7DB6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62145670"/>
              </p:ext>
            </p:extLst>
          </p:nvPr>
        </p:nvGraphicFramePr>
        <p:xfrm>
          <a:off x="312272" y="510904"/>
          <a:ext cx="11140588" cy="5845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8946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xmlns="" id="{FF60980D-E994-4AEF-920C-11BA1F693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4DD05FF8-7A74-4199-AAC3-540CDDFBD7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257564574"/>
              </p:ext>
            </p:extLst>
          </p:nvPr>
        </p:nvGraphicFramePr>
        <p:xfrm>
          <a:off x="373380" y="632459"/>
          <a:ext cx="11323320" cy="5446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69650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xmlns="" id="{3541850A-3136-4617-8DA2-B0EE901E0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PODPORNÉ STANOVISKÁ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xmlns="" id="{100D5FB0-6102-4757-BE4C-4D5FB017CAC2}"/>
              </a:ext>
            </a:extLst>
          </p:cNvPr>
          <p:cNvSpPr txBox="1"/>
          <p:nvPr/>
        </p:nvSpPr>
        <p:spPr>
          <a:xfrm>
            <a:off x="838200" y="2454202"/>
            <a:ext cx="10515600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reflection endPos="11000" dist="1143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Ako historik dlhé roky spolupracujem s múzeum. Múzeum SNP nie je vojenské múzeum! </a:t>
            </a:r>
            <a:b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Roky realizujem aj iné projekty (napr. spravuje Slovenskú expozíciu v múzeu </a:t>
            </a:r>
            <a:b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Auschwitzi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Osvienčime), s FF UK vydáva jediný akademický časopis o problematike antisemitizmu, holokaustu, rasizmu, zaslúžilo sa o vytvorenie pamätníka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Chavive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Reick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sionistke, </a:t>
            </a:r>
            <a:b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ktorá z Palestíny prišla na Slovensko počas SNP, kde aj zahynula. </a:t>
            </a:r>
            <a:b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Múzeum ale kultivuje aj pamäť Slovákov vo vzťahu k štátnemu sviatku 29. 8. </a:t>
            </a:r>
          </a:p>
          <a:p>
            <a:pPr algn="ctr"/>
            <a:endParaRPr lang="sk-SK" b="1" dirty="0">
              <a:solidFill>
                <a:srgbClr val="21252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sk-SK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Prof. PhDr. Eduard Nižňanský, CSc.</a:t>
            </a:r>
            <a:r>
              <a:rPr lang="sk-SK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sk-SK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Katedra všeobecných dejín Filozofickej fakulty Univerzity Komenského v Bratislave</a:t>
            </a:r>
            <a:r>
              <a:rPr lang="sk-SK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sk-SK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(Šamorín, 2021-05-07)</a:t>
            </a:r>
            <a:endParaRPr lang="sk-SK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sk-SK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objekt pre pätu 6">
            <a:extLst>
              <a:ext uri="{FF2B5EF4-FFF2-40B4-BE49-F238E27FC236}">
                <a16:creationId xmlns:a16="http://schemas.microsoft.com/office/drawing/2014/main" xmlns="" id="{05B77234-9372-426A-9C87-C7BD9A574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</p:spTree>
    <p:extLst>
      <p:ext uri="{BB962C8B-B14F-4D97-AF65-F5344CB8AC3E}">
        <p14:creationId xmlns:p14="http://schemas.microsoft.com/office/powerpoint/2010/main" xmlns="" val="112649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xmlns="" id="{23FC9554-2026-474E-9B3E-EBA724263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625F2A58-2CD0-4601-9F56-F7B7419E98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241552925"/>
              </p:ext>
            </p:extLst>
          </p:nvPr>
        </p:nvGraphicFramePr>
        <p:xfrm>
          <a:off x="145964" y="609600"/>
          <a:ext cx="11736279" cy="5072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68778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xmlns="" id="{EB5A98BC-803F-4347-BB59-FFC5CD03A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75016B7B-B45F-4F12-B69E-75BCAF08F8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369367433"/>
              </p:ext>
            </p:extLst>
          </p:nvPr>
        </p:nvGraphicFramePr>
        <p:xfrm>
          <a:off x="248281" y="428803"/>
          <a:ext cx="11493584" cy="5710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379466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xmlns="" id="{F415523A-FF0E-4816-A02D-D58F5DC37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F1151EF1-6226-4895-8D35-58B63AAD6F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805901978"/>
              </p:ext>
            </p:extLst>
          </p:nvPr>
        </p:nvGraphicFramePr>
        <p:xfrm>
          <a:off x="296726" y="330998"/>
          <a:ext cx="11124191" cy="6025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68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xmlns="" id="{30336CA2-6F08-4A8E-8D0F-B013887B5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37690D38-A5D3-47DF-9476-F79CB3EF11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805956006"/>
              </p:ext>
            </p:extLst>
          </p:nvPr>
        </p:nvGraphicFramePr>
        <p:xfrm>
          <a:off x="541020" y="495300"/>
          <a:ext cx="10888980" cy="5806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507525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xmlns="" id="{2A5A6C26-923F-4356-BD91-2113D099F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xmlns="" id="{A08BF5E9-45E9-4D5F-9141-76F8C2E68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3500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SAMOSTATNÁ PETÍCIA HISTORIKOV</a:t>
            </a:r>
          </a:p>
        </p:txBody>
      </p:sp>
      <p:graphicFrame>
        <p:nvGraphicFramePr>
          <p:cNvPr id="6" name="Zástupný objekt pre obsah 3">
            <a:extLst>
              <a:ext uri="{FF2B5EF4-FFF2-40B4-BE49-F238E27FC236}">
                <a16:creationId xmlns:a16="http://schemas.microsoft.com/office/drawing/2014/main" xmlns="" id="{D2002AF1-1031-4FFB-BE2E-D130F2AB21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13351757"/>
              </p:ext>
            </p:extLst>
          </p:nvPr>
        </p:nvGraphicFramePr>
        <p:xfrm>
          <a:off x="527814" y="1258888"/>
          <a:ext cx="11136371" cy="49615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0086">
                  <a:extLst>
                    <a:ext uri="{9D8B030D-6E8A-4147-A177-3AD203B41FA5}">
                      <a16:colId xmlns:a16="http://schemas.microsoft.com/office/drawing/2014/main" xmlns="" val="1522493281"/>
                    </a:ext>
                  </a:extLst>
                </a:gridCol>
                <a:gridCol w="6996285">
                  <a:extLst>
                    <a:ext uri="{9D8B030D-6E8A-4147-A177-3AD203B41FA5}">
                      <a16:colId xmlns:a16="http://schemas.microsoft.com/office/drawing/2014/main" xmlns="" val="3849277194"/>
                    </a:ext>
                  </a:extLst>
                </a:gridCol>
              </a:tblGrid>
              <a:tr h="1833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dirty="0">
                          <a:effectLst/>
                        </a:rPr>
                        <a:t>PhDr. Monika </a:t>
                      </a:r>
                      <a:r>
                        <a:rPr lang="sk-SK" sz="1000" dirty="0" err="1">
                          <a:effectLst/>
                        </a:rPr>
                        <a:t>Vrzgulová</a:t>
                      </a:r>
                      <a:r>
                        <a:rPr lang="sk-SK" sz="1000" dirty="0">
                          <a:effectLst/>
                        </a:rPr>
                        <a:t>, CSc.</a:t>
                      </a:r>
                      <a:endParaRPr lang="sk-SK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Ústav etnológie a sociálnej antropológie SAV, Bratislava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extLst>
                  <a:ext uri="{0D108BD9-81ED-4DB2-BD59-A6C34878D82A}">
                    <a16:rowId xmlns:a16="http://schemas.microsoft.com/office/drawing/2014/main" xmlns="" val="2746267836"/>
                  </a:ext>
                </a:extLst>
              </a:tr>
              <a:tr h="40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 dirty="0">
                          <a:effectLst/>
                        </a:rPr>
                        <a:t>Dr. </a:t>
                      </a:r>
                      <a:r>
                        <a:rPr lang="sk-SK" sz="1000" dirty="0" err="1">
                          <a:effectLst/>
                        </a:rPr>
                        <a:t>habil</a:t>
                      </a:r>
                      <a:r>
                        <a:rPr lang="sk-SK" sz="1000" dirty="0">
                          <a:effectLst/>
                        </a:rPr>
                        <a:t>. Attila </a:t>
                      </a:r>
                      <a:r>
                        <a:rPr lang="sk-SK" sz="1000" dirty="0" err="1">
                          <a:effectLst/>
                        </a:rPr>
                        <a:t>Simon</a:t>
                      </a:r>
                      <a:r>
                        <a:rPr lang="sk-SK" sz="1000" dirty="0">
                          <a:effectLst/>
                        </a:rPr>
                        <a:t>, PhD.</a:t>
                      </a:r>
                      <a:endParaRPr lang="sk-SK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000" dirty="0">
                          <a:effectLst/>
                        </a:rPr>
                        <a:t>Pedagogická fakulta Univerzity </a:t>
                      </a:r>
                      <a:r>
                        <a:rPr lang="sk-SK" sz="1000" dirty="0" err="1">
                          <a:effectLst/>
                        </a:rPr>
                        <a:t>Jánosa</a:t>
                      </a:r>
                      <a:r>
                        <a:rPr lang="sk-SK" sz="1000" dirty="0">
                          <a:effectLst/>
                        </a:rPr>
                        <a:t> </a:t>
                      </a:r>
                      <a:r>
                        <a:rPr lang="sk-SK" sz="1000" dirty="0" err="1">
                          <a:effectLst/>
                        </a:rPr>
                        <a:t>Selyeho</a:t>
                      </a:r>
                      <a:r>
                        <a:rPr lang="sk-SK" sz="1000" dirty="0">
                          <a:effectLst/>
                        </a:rPr>
                        <a:t> v Komárne – vedúci Katedry histórie/Fórum inštitút pre výskum menšín, Šamorín</a:t>
                      </a:r>
                      <a:endParaRPr lang="sk-SK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extLst>
                  <a:ext uri="{0D108BD9-81ED-4DB2-BD59-A6C34878D82A}">
                    <a16:rowId xmlns:a16="http://schemas.microsoft.com/office/drawing/2014/main" xmlns="" val="3845344180"/>
                  </a:ext>
                </a:extLst>
              </a:tr>
              <a:tr h="194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Mgr. Miroslav Michela, PhD.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Filozofická fakulta Univerzity Karlovy, Praha, ČR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extLst>
                  <a:ext uri="{0D108BD9-81ED-4DB2-BD59-A6C34878D82A}">
                    <a16:rowId xmlns:a16="http://schemas.microsoft.com/office/drawing/2014/main" xmlns="" val="1648665733"/>
                  </a:ext>
                </a:extLst>
              </a:tr>
              <a:tr h="194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Mgr. Jakub Drábik, Ph.D.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Historický ústav SAV, Bratislava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extLst>
                  <a:ext uri="{0D108BD9-81ED-4DB2-BD59-A6C34878D82A}">
                    <a16:rowId xmlns:a16="http://schemas.microsoft.com/office/drawing/2014/main" xmlns="" val="335189086"/>
                  </a:ext>
                </a:extLst>
              </a:tr>
              <a:tr h="194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PhDr. Ivan Kamenec, CSc.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Historický ústav SAV, Bratislava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extLst>
                  <a:ext uri="{0D108BD9-81ED-4DB2-BD59-A6C34878D82A}">
                    <a16:rowId xmlns:a16="http://schemas.microsoft.com/office/drawing/2014/main" xmlns="" val="1944651034"/>
                  </a:ext>
                </a:extLst>
              </a:tr>
              <a:tr h="194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prof. Dr. Alain Soubigou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Université de la Sorbonne, Paríž, Francúzsko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extLst>
                  <a:ext uri="{0D108BD9-81ED-4DB2-BD59-A6C34878D82A}">
                    <a16:rowId xmlns:a16="http://schemas.microsoft.com/office/drawing/2014/main" xmlns="" val="1282032020"/>
                  </a:ext>
                </a:extLst>
              </a:tr>
              <a:tr h="40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doc. PhDr. Jan Němeček, DrSc.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Historický ústav Akademie věd České republiky, Praha - zástupca riaditeľa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extLst>
                  <a:ext uri="{0D108BD9-81ED-4DB2-BD59-A6C34878D82A}">
                    <a16:rowId xmlns:a16="http://schemas.microsoft.com/office/drawing/2014/main" xmlns="" val="2938527912"/>
                  </a:ext>
                </a:extLst>
              </a:tr>
              <a:tr h="40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Dr. Martin Zückert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sk-SK" sz="1000">
                          <a:effectLst/>
                        </a:rPr>
                        <a:t>Collegium Carolinum – </a:t>
                      </a:r>
                      <a:r>
                        <a:rPr lang="sk-SK" sz="1000" spc="10">
                          <a:effectLst/>
                        </a:rPr>
                        <a:t>Forschungsinstitut für die Geschichte Tschechiens und der Slowakei</a:t>
                      </a:r>
                      <a:r>
                        <a:rPr lang="sk-SK" sz="1000">
                          <a:effectLst/>
                        </a:rPr>
                        <a:t>, Mníchov, Nemecko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extLst>
                  <a:ext uri="{0D108BD9-81ED-4DB2-BD59-A6C34878D82A}">
                    <a16:rowId xmlns:a16="http://schemas.microsoft.com/office/drawing/2014/main" xmlns="" val="3086770094"/>
                  </a:ext>
                </a:extLst>
              </a:tr>
              <a:tr h="194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Mgr. Norbert Kmeť, CSc.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Ústav politických vied SAV, Bratislava – zástupca riaditeľa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extLst>
                  <a:ext uri="{0D108BD9-81ED-4DB2-BD59-A6C34878D82A}">
                    <a16:rowId xmlns:a16="http://schemas.microsoft.com/office/drawing/2014/main" xmlns="" val="2746522280"/>
                  </a:ext>
                </a:extLst>
              </a:tr>
              <a:tr h="40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doc. PhDr. Anton Hruboň, PhD.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Fakulta politických vied a medzinárodných vzťahov Univerzity Mateja Bela v Banskej Bystrici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extLst>
                  <a:ext uri="{0D108BD9-81ED-4DB2-BD59-A6C34878D82A}">
                    <a16:rowId xmlns:a16="http://schemas.microsoft.com/office/drawing/2014/main" xmlns="" val="1455590190"/>
                  </a:ext>
                </a:extLst>
              </a:tr>
              <a:tr h="40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doc. PhDr. Pavol Šteiner, PhD.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Filozofická fakulta Univerzity Konštantína Filozofa v Nitre – zástupca vedúcej Katedry muzeológie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extLst>
                  <a:ext uri="{0D108BD9-81ED-4DB2-BD59-A6C34878D82A}">
                    <a16:rowId xmlns:a16="http://schemas.microsoft.com/office/drawing/2014/main" xmlns="" val="2050605260"/>
                  </a:ext>
                </a:extLst>
              </a:tr>
              <a:tr h="6087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Dr. René Küpper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Collegium Carolinum/Ludwig-Maximilians-Universität, München, Fakultät für Geschichts - und Kunstwissenschaften, Historisches Seminar, Mníchov, Nemecko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extLst>
                  <a:ext uri="{0D108BD9-81ED-4DB2-BD59-A6C34878D82A}">
                    <a16:rowId xmlns:a16="http://schemas.microsoft.com/office/drawing/2014/main" xmlns="" val="4025179230"/>
                  </a:ext>
                </a:extLst>
              </a:tr>
              <a:tr h="6087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prof. PaedDr. Martin Pekár, PhD.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Filozofická fakulta Univerzity Pavla Jozefa Šafárika v Košiciach – vedúci Katedry histórie, prorektor pre vysokoškolské vzdelávanie, akademické tradície a obrady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extLst>
                  <a:ext uri="{0D108BD9-81ED-4DB2-BD59-A6C34878D82A}">
                    <a16:rowId xmlns:a16="http://schemas.microsoft.com/office/drawing/2014/main" xmlns="" val="2490973860"/>
                  </a:ext>
                </a:extLst>
              </a:tr>
              <a:tr h="194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prof. PhDr. Eduard Nižňanský, CSc.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Filozofická fakulta Univerzity Komenského v Bratislave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extLst>
                  <a:ext uri="{0D108BD9-81ED-4DB2-BD59-A6C34878D82A}">
                    <a16:rowId xmlns:a16="http://schemas.microsoft.com/office/drawing/2014/main" xmlns="" val="137371158"/>
                  </a:ext>
                </a:extLst>
              </a:tr>
              <a:tr h="194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prof. PaedDr. Miroslav Kmeť, PhD.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Filozofická fakulta Univerzity Mateja Bela v Banskej Bystrici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extLst>
                  <a:ext uri="{0D108BD9-81ED-4DB2-BD59-A6C34878D82A}">
                    <a16:rowId xmlns:a16="http://schemas.microsoft.com/office/drawing/2014/main" xmlns="" val="2345150831"/>
                  </a:ext>
                </a:extLst>
              </a:tr>
              <a:tr h="194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000">
                          <a:effectLst/>
                        </a:rPr>
                        <a:t>doc. PhDr. Peter Mičko, PhD.</a:t>
                      </a:r>
                      <a:endParaRPr lang="sk-SK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000" dirty="0">
                          <a:effectLst/>
                        </a:rPr>
                        <a:t>Filozofická fakulta Univerzity Mateja Bela v Banskej Bystrici</a:t>
                      </a:r>
                      <a:endParaRPr lang="sk-SK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68" marR="64668" marT="0" marB="0" anchor="ctr"/>
                </a:tc>
                <a:extLst>
                  <a:ext uri="{0D108BD9-81ED-4DB2-BD59-A6C34878D82A}">
                    <a16:rowId xmlns:a16="http://schemas.microsoft.com/office/drawing/2014/main" xmlns="" val="3153981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07732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xmlns="" id="{5C89A64B-8224-45C1-A773-0C8E62F5E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xmlns="" id="{1FD2C7BF-B8C9-4A9D-8AA6-5E4083BF15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7703787"/>
              </p:ext>
            </p:extLst>
          </p:nvPr>
        </p:nvGraphicFramePr>
        <p:xfrm>
          <a:off x="635344" y="435967"/>
          <a:ext cx="10804125" cy="5708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6570">
                  <a:extLst>
                    <a:ext uri="{9D8B030D-6E8A-4147-A177-3AD203B41FA5}">
                      <a16:colId xmlns:a16="http://schemas.microsoft.com/office/drawing/2014/main" xmlns="" val="4180767229"/>
                    </a:ext>
                  </a:extLst>
                </a:gridCol>
                <a:gridCol w="6787555">
                  <a:extLst>
                    <a:ext uri="{9D8B030D-6E8A-4147-A177-3AD203B41FA5}">
                      <a16:colId xmlns:a16="http://schemas.microsoft.com/office/drawing/2014/main" xmlns="" val="533683324"/>
                    </a:ext>
                  </a:extLst>
                </a:gridCol>
              </a:tblGrid>
              <a:tr h="2361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doc. ThDr. Peter Borza, PhD.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100" dirty="0">
                          <a:effectLst/>
                        </a:rPr>
                        <a:t>Filozofická fakulta Univerzity Pavla Jozefa Šafárika v Košiciach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extLst>
                  <a:ext uri="{0D108BD9-81ED-4DB2-BD59-A6C34878D82A}">
                    <a16:rowId xmlns:a16="http://schemas.microsoft.com/office/drawing/2014/main" xmlns="" val="3967134251"/>
                  </a:ext>
                </a:extLst>
              </a:tr>
              <a:tr h="2361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Mgr. Hana Kubátová, Ph.D.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Fakulta sociálních věd Univerzity Karlovy, Praha, ČR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extLst>
                  <a:ext uri="{0D108BD9-81ED-4DB2-BD59-A6C34878D82A}">
                    <a16:rowId xmlns:a16="http://schemas.microsoft.com/office/drawing/2014/main" xmlns="" val="1696571936"/>
                  </a:ext>
                </a:extLst>
              </a:tr>
              <a:tr h="2361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Mgr. Miloslav Szabó, Ph.D.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Filozofická fakulta Univerzity Komenského v Bratislave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extLst>
                  <a:ext uri="{0D108BD9-81ED-4DB2-BD59-A6C34878D82A}">
                    <a16:rowId xmlns:a16="http://schemas.microsoft.com/office/drawing/2014/main" xmlns="" val="2134740237"/>
                  </a:ext>
                </a:extLst>
              </a:tr>
              <a:tr h="4869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prof. PhDr. Pavol Martuliak, CSc.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Filozofická fakulta Univerzity Mateja Bela v Banskej Bystrici – emeritný profesor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extLst>
                  <a:ext uri="{0D108BD9-81ED-4DB2-BD59-A6C34878D82A}">
                    <a16:rowId xmlns:a16="http://schemas.microsoft.com/office/drawing/2014/main" xmlns="" val="362282426"/>
                  </a:ext>
                </a:extLst>
              </a:tr>
              <a:tr h="2361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PhDr. Martina Fiamová, PhD.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Historický ústav SAV, Bratislava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extLst>
                  <a:ext uri="{0D108BD9-81ED-4DB2-BD59-A6C34878D82A}">
                    <a16:rowId xmlns:a16="http://schemas.microsoft.com/office/drawing/2014/main" xmlns="" val="749647269"/>
                  </a:ext>
                </a:extLst>
              </a:tr>
              <a:tr h="2361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PhDr. Michal Schvarc, PhD.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 Historický ústav SAV, Bratislava – vedúci Oddelenia novších dejín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extLst>
                  <a:ext uri="{0D108BD9-81ED-4DB2-BD59-A6C34878D82A}">
                    <a16:rowId xmlns:a16="http://schemas.microsoft.com/office/drawing/2014/main" xmlns="" val="2906824322"/>
                  </a:ext>
                </a:extLst>
              </a:tr>
              <a:tr h="2361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Mgr. Miroslav Sabol, PhD.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Historický ústav SAV, Bratislava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extLst>
                  <a:ext uri="{0D108BD9-81ED-4DB2-BD59-A6C34878D82A}">
                    <a16:rowId xmlns:a16="http://schemas.microsoft.com/office/drawing/2014/main" xmlns="" val="1148602425"/>
                  </a:ext>
                </a:extLst>
              </a:tr>
              <a:tr h="4869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prof. PhDr. Karol Fremal, CSc.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Filozofická fakulta Univerzity Mateja Bela v Banskej Bystrici – emeritný profesor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extLst>
                  <a:ext uri="{0D108BD9-81ED-4DB2-BD59-A6C34878D82A}">
                    <a16:rowId xmlns:a16="http://schemas.microsoft.com/office/drawing/2014/main" xmlns="" val="1776961947"/>
                  </a:ext>
                </a:extLst>
              </a:tr>
              <a:tr h="4529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doc. PhDr. Zlatica Zudová-Lešková, CSc.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Historický ústav Akademie věd České republiky, Praha, ČR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extLst>
                  <a:ext uri="{0D108BD9-81ED-4DB2-BD59-A6C34878D82A}">
                    <a16:rowId xmlns:a16="http://schemas.microsoft.com/office/drawing/2014/main" xmlns="" val="2667176627"/>
                  </a:ext>
                </a:extLst>
              </a:tr>
              <a:tr h="4869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Mgr. Peter Jašek, PhD.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Ústav pamäti národa, Bratislava – riaditeľ Centra výskumu obdobia neslobody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extLst>
                  <a:ext uri="{0D108BD9-81ED-4DB2-BD59-A6C34878D82A}">
                    <a16:rowId xmlns:a16="http://schemas.microsoft.com/office/drawing/2014/main" xmlns="" val="39961579"/>
                  </a:ext>
                </a:extLst>
              </a:tr>
              <a:tr h="2361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Dr. James M. Ward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University of Rhode Island, USA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extLst>
                  <a:ext uri="{0D108BD9-81ED-4DB2-BD59-A6C34878D82A}">
                    <a16:rowId xmlns:a16="http://schemas.microsoft.com/office/drawing/2014/main" xmlns="" val="2538278288"/>
                  </a:ext>
                </a:extLst>
              </a:tr>
              <a:tr h="2361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PhDr. Peter Salner, DrSc.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Ústav etnológie a sociálnej antropológie SAV, Bratislava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extLst>
                  <a:ext uri="{0D108BD9-81ED-4DB2-BD59-A6C34878D82A}">
                    <a16:rowId xmlns:a16="http://schemas.microsoft.com/office/drawing/2014/main" xmlns="" val="3466655202"/>
                  </a:ext>
                </a:extLst>
              </a:tr>
              <a:tr h="2361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prof. PhDr. Nina Pavelčíková, CSc.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Filozofická fakulta Ostravské univerzity, Ostrava, ČR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extLst>
                  <a:ext uri="{0D108BD9-81ED-4DB2-BD59-A6C34878D82A}">
                    <a16:rowId xmlns:a16="http://schemas.microsoft.com/office/drawing/2014/main" xmlns="" val="2933327746"/>
                  </a:ext>
                </a:extLst>
              </a:tr>
              <a:tr h="2361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Mgr. Zdeněk Hazdra, Ph.D.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Ústav pro studium totalitních režimů, Praha, ČR – riaditeľ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extLst>
                  <a:ext uri="{0D108BD9-81ED-4DB2-BD59-A6C34878D82A}">
                    <a16:rowId xmlns:a16="http://schemas.microsoft.com/office/drawing/2014/main" xmlns="" val="1325894869"/>
                  </a:ext>
                </a:extLst>
              </a:tr>
              <a:tr h="2230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doc. PhDr. Vladimír Goněc, DrSc.  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Ústav politických vied SAV, Bratislava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extLst>
                  <a:ext uri="{0D108BD9-81ED-4DB2-BD59-A6C34878D82A}">
                    <a16:rowId xmlns:a16="http://schemas.microsoft.com/office/drawing/2014/main" xmlns="" val="2519817265"/>
                  </a:ext>
                </a:extLst>
              </a:tr>
              <a:tr h="4869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prof. PaedDr. Róbert Letz, CSc.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Pedagogická fakulta Univerzity Komenského v Bratislave – vedúci Katedry histórie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extLst>
                  <a:ext uri="{0D108BD9-81ED-4DB2-BD59-A6C34878D82A}">
                    <a16:rowId xmlns:a16="http://schemas.microsoft.com/office/drawing/2014/main" xmlns="" val="2511394301"/>
                  </a:ext>
                </a:extLst>
              </a:tr>
              <a:tr h="4869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doc. PhDr. Róbert Arpáš, Ph.D.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Filozofická fakulta Univerzity Konštantína Filozofa v Nitre/Historický ústav SAV, Bratislava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extLst>
                  <a:ext uri="{0D108BD9-81ED-4DB2-BD59-A6C34878D82A}">
                    <a16:rowId xmlns:a16="http://schemas.microsoft.com/office/drawing/2014/main" xmlns="" val="164344137"/>
                  </a:ext>
                </a:extLst>
              </a:tr>
              <a:tr h="2361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100">
                          <a:effectLst/>
                        </a:rPr>
                        <a:t>PhDr. Dušan Kováč, DrSc.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k-SK" sz="1100" dirty="0">
                          <a:effectLst/>
                        </a:rPr>
                        <a:t>Historický ústav SAV, Bratislava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26" marR="68226" marT="0" marB="0" anchor="ctr"/>
                </a:tc>
                <a:extLst>
                  <a:ext uri="{0D108BD9-81ED-4DB2-BD59-A6C34878D82A}">
                    <a16:rowId xmlns:a16="http://schemas.microsoft.com/office/drawing/2014/main" xmlns="" val="1631968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33771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xmlns="" id="{3541850A-3136-4617-8DA2-B0EE901E0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PODPORNÉ STANOVISKÁ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xmlns="" id="{100D5FB0-6102-4757-BE4C-4D5FB017CAC2}"/>
              </a:ext>
            </a:extLst>
          </p:cNvPr>
          <p:cNvSpPr txBox="1"/>
          <p:nvPr/>
        </p:nvSpPr>
        <p:spPr>
          <a:xfrm>
            <a:off x="838200" y="2454202"/>
            <a:ext cx="10515600" cy="22479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reflection endPos="11000" dist="114300" dir="5400000" sy="-100000" algn="bl" rotWithShape="0"/>
          </a:effectLst>
        </p:spPr>
        <p:txBody>
          <a:bodyPr wrap="square" rtlCol="0">
            <a:sp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sk-SK" sz="1800" i="1" dirty="0">
                <a:solidFill>
                  <a:srgbClr val="21252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Podpisujem, lebo som presvedčený, že takáto zmena sa mala prekonzultovať </a:t>
            </a:r>
            <a:br>
              <a:rPr lang="sk-SK" sz="1800" i="1" dirty="0">
                <a:solidFill>
                  <a:srgbClr val="21252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i="1" dirty="0">
                <a:solidFill>
                  <a:srgbClr val="21252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aj s vedením Múzea SNP a že dlhoročný úspešný riaditeľ múzea vie určite lepšie, </a:t>
            </a:r>
            <a:br>
              <a:rPr lang="sk-SK" sz="1800" i="1" dirty="0">
                <a:solidFill>
                  <a:srgbClr val="21252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i="1" dirty="0">
                <a:solidFill>
                  <a:srgbClr val="21252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čo múzeum potrebuje, ako ministerskí byrokrati.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sk-SK" sz="1800" dirty="0">
                <a:solidFill>
                  <a:srgbClr val="21252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sk-SK" sz="1800" dirty="0">
                <a:solidFill>
                  <a:srgbClr val="21252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prof. PhDr. Roman </a:t>
            </a:r>
            <a:r>
              <a:rPr lang="sk-SK" sz="1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Holec</a:t>
            </a:r>
            <a:r>
              <a:rPr lang="sk-SK" sz="1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DrSc.</a:t>
            </a:r>
            <a:r>
              <a:rPr lang="sk-SK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sk-SK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historik, Filozofická fakulta UK v Bratislave, Historický ústav SAV </a:t>
            </a:r>
            <a:br>
              <a:rPr lang="sk-SK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rgbClr val="21252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(Bratislava, 2021-05-09)</a:t>
            </a:r>
          </a:p>
        </p:txBody>
      </p:sp>
      <p:sp>
        <p:nvSpPr>
          <p:cNvPr id="7" name="Zástupný objekt pre pätu 6">
            <a:extLst>
              <a:ext uri="{FF2B5EF4-FFF2-40B4-BE49-F238E27FC236}">
                <a16:creationId xmlns:a16="http://schemas.microsoft.com/office/drawing/2014/main" xmlns="" id="{05B77234-9372-426A-9C87-C7BD9A574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</p:spTree>
    <p:extLst>
      <p:ext uri="{BB962C8B-B14F-4D97-AF65-F5344CB8AC3E}">
        <p14:creationId xmlns:p14="http://schemas.microsoft.com/office/powerpoint/2010/main" xmlns="" val="216731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xmlns="" id="{3541850A-3136-4617-8DA2-B0EE901E0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PODPORNÉ STANOVISKÁ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xmlns="" id="{100D5FB0-6102-4757-BE4C-4D5FB017CAC2}"/>
              </a:ext>
            </a:extLst>
          </p:cNvPr>
          <p:cNvSpPr txBox="1"/>
          <p:nvPr/>
        </p:nvSpPr>
        <p:spPr>
          <a:xfrm>
            <a:off x="838200" y="2454202"/>
            <a:ext cx="10515600" cy="313707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reflection endPos="11000" dist="114300" dir="5400000" sy="-100000" algn="bl" rotWithShape="0"/>
          </a:effectLst>
        </p:spPr>
        <p:txBody>
          <a:bodyPr wrap="square" rtlCol="0">
            <a:sp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sk-SK" sz="1800" i="1" dirty="0">
                <a:solidFill>
                  <a:srgbClr val="05050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 Múzeom SNP spolupracujem už viac ako 50 rokov.</a:t>
            </a:r>
            <a:br>
              <a:rPr lang="sk-SK" sz="1800" i="1" dirty="0">
                <a:solidFill>
                  <a:srgbClr val="05050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sk-SK" sz="1800" i="1" dirty="0">
                <a:solidFill>
                  <a:srgbClr val="05050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Pripravovaná reforma je absurdná a škodlivá nielen pre M SNP,</a:t>
            </a:r>
            <a:br>
              <a:rPr lang="sk-SK" sz="1800" i="1" dirty="0">
                <a:solidFill>
                  <a:srgbClr val="05050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sk-SK" sz="1800" i="1" dirty="0">
                <a:solidFill>
                  <a:srgbClr val="05050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ale aj pre historickú obec na Slovensku a celú spoločnosť. </a:t>
            </a:r>
            <a:br>
              <a:rPr lang="sk-SK" sz="1800" i="1" dirty="0">
                <a:solidFill>
                  <a:srgbClr val="05050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sk-SK" sz="1800" i="1" dirty="0">
                <a:solidFill>
                  <a:srgbClr val="05050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Protestujem svojím podpisom proti nej.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sk-SK" sz="1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PhDr. Ivan Kamenec CSc.</a:t>
            </a:r>
            <a:br>
              <a:rPr lang="sk-SK" sz="1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historik, vedúci vedecký pracovník Historického ústavu Slovenskej akadémie vied a externý prednášajúci na Fakulte sociálnych a ekonomických vied Univerzity Komenského v Bratislave. Predseda Nadácie Charty 77 a podpredseda Komisie odbornej </a:t>
            </a:r>
            <a:br>
              <a:rPr lang="sk-SK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vedeckej tvorby programu Pro Slovakia</a:t>
            </a:r>
            <a:r>
              <a:rPr lang="sk-SK" sz="1800" dirty="0">
                <a:solidFill>
                  <a:srgbClr val="05050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sk-SK" sz="1800" dirty="0">
                <a:solidFill>
                  <a:srgbClr val="05050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rgbClr val="05050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(Bratislava, 2021-05-07)</a:t>
            </a:r>
          </a:p>
        </p:txBody>
      </p:sp>
      <p:sp>
        <p:nvSpPr>
          <p:cNvPr id="7" name="Zástupný objekt pre pätu 6">
            <a:extLst>
              <a:ext uri="{FF2B5EF4-FFF2-40B4-BE49-F238E27FC236}">
                <a16:creationId xmlns:a16="http://schemas.microsoft.com/office/drawing/2014/main" xmlns="" id="{05B77234-9372-426A-9C87-C7BD9A574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</p:spTree>
    <p:extLst>
      <p:ext uri="{BB962C8B-B14F-4D97-AF65-F5344CB8AC3E}">
        <p14:creationId xmlns:p14="http://schemas.microsoft.com/office/powerpoint/2010/main" xmlns="" val="3290511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xmlns="" id="{3541850A-3136-4617-8DA2-B0EE901E0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PODPORNÉ STANOVISKÁ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xmlns="" id="{100D5FB0-6102-4757-BE4C-4D5FB017CAC2}"/>
              </a:ext>
            </a:extLst>
          </p:cNvPr>
          <p:cNvSpPr txBox="1"/>
          <p:nvPr/>
        </p:nvSpPr>
        <p:spPr>
          <a:xfrm>
            <a:off x="838200" y="2454202"/>
            <a:ext cx="10515600" cy="22479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reflection endPos="11000" dist="1143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Už asi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deset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roků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spolupracoval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jsem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Muzeem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Slovenského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Národního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Povstaní v Banské Bystrici.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Třikrát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jeho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ředitel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doktor Stanislav Mičev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mě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pozval na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mezinárodních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konferencích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b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Pokaždé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bylo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velice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učinně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uspořádano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příspěvky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byly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relevantní a na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nejvyšší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úrovni. </a:t>
            </a:r>
            <a:b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Pozoroval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jsem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že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sborníky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konferencí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byly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hotovené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rychle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velice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profesionálně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mužstvem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spolupracovníků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Muzea</a:t>
            </a:r>
            <a:r>
              <a:rPr lang="sk-SK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sk-SK" sz="16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Alain</a:t>
            </a:r>
            <a:r>
              <a:rPr lang="sk-SK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sk-SK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Sobigou</a:t>
            </a:r>
            <a:r>
              <a:rPr lang="sk-SK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sk-SK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profesor, univerzita </a:t>
            </a:r>
            <a:r>
              <a:rPr lang="sk-SK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Sorbonne</a:t>
            </a:r>
            <a:r>
              <a:rPr lang="sk-SK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Paríž</a:t>
            </a:r>
          </a:p>
        </p:txBody>
      </p:sp>
      <p:sp>
        <p:nvSpPr>
          <p:cNvPr id="7" name="Zástupný objekt pre pätu 6">
            <a:extLst>
              <a:ext uri="{FF2B5EF4-FFF2-40B4-BE49-F238E27FC236}">
                <a16:creationId xmlns:a16="http://schemas.microsoft.com/office/drawing/2014/main" xmlns="" id="{05B77234-9372-426A-9C87-C7BD9A574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</p:spTree>
    <p:extLst>
      <p:ext uri="{BB962C8B-B14F-4D97-AF65-F5344CB8AC3E}">
        <p14:creationId xmlns:p14="http://schemas.microsoft.com/office/powerpoint/2010/main" xmlns="" val="3239837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xmlns="" id="{3541850A-3136-4617-8DA2-B0EE901E0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PODPORNÉ STANOVISKÁ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xmlns="" id="{100D5FB0-6102-4757-BE4C-4D5FB017CAC2}"/>
              </a:ext>
            </a:extLst>
          </p:cNvPr>
          <p:cNvSpPr txBox="1"/>
          <p:nvPr/>
        </p:nvSpPr>
        <p:spPr>
          <a:xfrm>
            <a:off x="838200" y="2454202"/>
            <a:ext cx="10515600" cy="22479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reflection endPos="11000" dist="1143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1800" i="1" dirty="0">
                <a:solidFill>
                  <a:srgbClr val="05050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 rokoch 1967-1970 som bol pracovníkom Múzea SNP v Banskej Bystrici ako historik. </a:t>
            </a:r>
            <a:br>
              <a:rPr lang="sk-SK" sz="1800" i="1" dirty="0">
                <a:solidFill>
                  <a:srgbClr val="05050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sk-SK" sz="1800" i="1" dirty="0">
                <a:solidFill>
                  <a:srgbClr val="05050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Odvtedy s ním úzko spolupracujem. Prevedenie Múzea SNP pod VHÚ v Bratislave považujem </a:t>
            </a:r>
            <a:br>
              <a:rPr lang="sk-SK" sz="1800" i="1" dirty="0">
                <a:solidFill>
                  <a:srgbClr val="05050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sk-SK" sz="1800" i="1" dirty="0">
                <a:solidFill>
                  <a:srgbClr val="05050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 absolútne neuvážený, mimoriadne zlý počin, ktorý značne zmenší jeho obraz, povesť </a:t>
            </a:r>
            <a:br>
              <a:rPr lang="sk-SK" sz="1800" i="1" dirty="0">
                <a:solidFill>
                  <a:srgbClr val="05050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sk-SK" sz="1800" i="1" dirty="0">
                <a:solidFill>
                  <a:srgbClr val="05050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vplyv doma i vo svete. V každej oblasti jeho činnosti spôsobí neskutočne veľké škody.</a:t>
            </a:r>
            <a:endParaRPr lang="sk-SK" sz="18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1800" b="1" dirty="0">
                <a:solidFill>
                  <a:srgbClr val="05050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Karol </a:t>
            </a:r>
            <a:r>
              <a:rPr lang="sk-SK" sz="1800" b="1" dirty="0" err="1">
                <a:solidFill>
                  <a:srgbClr val="05050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Fremal</a:t>
            </a:r>
            <a:r>
              <a:rPr lang="sk-SK" sz="1800" b="1" dirty="0">
                <a:solidFill>
                  <a:srgbClr val="05050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sk-SK" sz="1800" b="1" dirty="0">
                <a:solidFill>
                  <a:srgbClr val="05050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rgbClr val="05050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emeritný profesor UMB Banská Bystrica</a:t>
            </a:r>
            <a:br>
              <a:rPr lang="sk-SK" sz="1800" dirty="0">
                <a:solidFill>
                  <a:srgbClr val="05050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rgbClr val="05050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(Banská Bystrica, 2021-05-08), </a:t>
            </a:r>
            <a:endParaRPr lang="sk-SK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objekt pre pätu 6">
            <a:extLst>
              <a:ext uri="{FF2B5EF4-FFF2-40B4-BE49-F238E27FC236}">
                <a16:creationId xmlns:a16="http://schemas.microsoft.com/office/drawing/2014/main" xmlns="" id="{05B77234-9372-426A-9C87-C7BD9A574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</p:spTree>
    <p:extLst>
      <p:ext uri="{BB962C8B-B14F-4D97-AF65-F5344CB8AC3E}">
        <p14:creationId xmlns:p14="http://schemas.microsoft.com/office/powerpoint/2010/main" xmlns="" val="4197761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xmlns="" id="{4C75025C-D6BD-4448-B458-320980878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xmlns="" id="{77ECA824-2238-44A6-A22B-3E8623BFE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PODPORNÉ STANOVISKÁ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xmlns="" id="{919C2C8B-CBBC-4974-A338-4B33BDEF2301}"/>
              </a:ext>
            </a:extLst>
          </p:cNvPr>
          <p:cNvSpPr txBox="1"/>
          <p:nvPr/>
        </p:nvSpPr>
        <p:spPr>
          <a:xfrm>
            <a:off x="838200" y="2299806"/>
            <a:ext cx="10515600" cy="264694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reflection endPos="11000" dist="1143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Máte moju jednoznačnú podporu. </a:t>
            </a:r>
            <a:br>
              <a:rPr lang="sk-SK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Počas celej mojej profesionálnej kariéry si vážim skvelú spoluprácu s Múzeom SNP, </a:t>
            </a:r>
            <a:br>
              <a:rPr lang="sk-SK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vďaka ktorej vzniklo mnoho zaujímavých televíznych dokumentov.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sk-SK" sz="18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b="1" i="0" dirty="0"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Mgr. Marta </a:t>
            </a:r>
            <a:r>
              <a:rPr lang="sk-SK" b="1" i="0" dirty="0" err="1"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Gajdošíková</a:t>
            </a:r>
            <a:r>
              <a:rPr lang="sk-SK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sk-SK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 rokoch 1998-2005 a v rokoch 2007-2008 bola riaditeľkou TV-štúdia Banská Bystrica. </a:t>
            </a:r>
            <a:br>
              <a:rPr lang="sk-SK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sk-SK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 novembra 2008 pôsobí v Bratislave – najskôr ako intendantka programového okruhu STV2 </a:t>
            </a:r>
            <a:br>
              <a:rPr lang="sk-SK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sk-SK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po zlúčení rozhlasu a televízie od r.2011 ako riaditeľka Programovej služby Dvojka RTVS.</a:t>
            </a:r>
            <a:endParaRPr lang="sk-SK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78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xmlns="" id="{3541850A-3136-4617-8DA2-B0EE901E0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PODPORNÉ STANOVISKÁ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xmlns="" id="{100D5FB0-6102-4757-BE4C-4D5FB017CAC2}"/>
              </a:ext>
            </a:extLst>
          </p:cNvPr>
          <p:cNvSpPr txBox="1"/>
          <p:nvPr/>
        </p:nvSpPr>
        <p:spPr>
          <a:xfrm>
            <a:off x="838200" y="2124193"/>
            <a:ext cx="10515600" cy="313707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reflection endPos="11000" dist="1143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Ako dlhoročný člen Vedeckej a redakčnej rady Múzea SNP v Banskej Bystrici </a:t>
            </a:r>
            <a:b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kultúrny historik podporujem túto petíciu a súčasného riaditeľa Stana </a:t>
            </a:r>
            <a:r>
              <a:rPr lang="sk-SK" sz="1800" i="1" dirty="0" err="1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Mičeva</a:t>
            </a: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b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ktorý spoločne so svojimi spolupracovníkmi z tohto múzea vybudoval jednu špičkovú a modernú pamäťovú inštitúciu, akceptovanú v európskych múzejných i vedeckých kruhoch. </a:t>
            </a:r>
            <a:b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i="1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 Ministerstva kultúry SR by som nielen v tejto veci očakával viac odbornosti a serióznosti.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Pavol Parenička</a:t>
            </a:r>
            <a:r>
              <a:rPr lang="sk-SK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sk-SK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Fakulta sociálnych a ekonomických vied UK v Bratislave</a:t>
            </a:r>
            <a:br>
              <a:rPr lang="sk-SK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rgbClr val="05050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uznávaný odborník v odboroch </a:t>
            </a:r>
            <a:r>
              <a:rPr lang="sk-SK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biografistika</a:t>
            </a:r>
            <a:r>
              <a:rPr lang="sk-SK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br>
              <a:rPr lang="sk-SK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kultúrna a literárna história, jazyková kultúra, kulturológia – kultúrne štúdie</a:t>
            </a:r>
            <a:r>
              <a:rPr lang="sk-SK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sk-SK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rgbClr val="21252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(Martin </a:t>
            </a:r>
            <a:r>
              <a:rPr lang="sk-SK" sz="1800" dirty="0">
                <a:solidFill>
                  <a:srgbClr val="05050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2021 – 05 -14)</a:t>
            </a:r>
            <a:endParaRPr lang="sk-SK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objekt pre pätu 6">
            <a:extLst>
              <a:ext uri="{FF2B5EF4-FFF2-40B4-BE49-F238E27FC236}">
                <a16:creationId xmlns:a16="http://schemas.microsoft.com/office/drawing/2014/main" xmlns="" id="{05B77234-9372-426A-9C87-C7BD9A574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</p:spTree>
    <p:extLst>
      <p:ext uri="{BB962C8B-B14F-4D97-AF65-F5344CB8AC3E}">
        <p14:creationId xmlns:p14="http://schemas.microsoft.com/office/powerpoint/2010/main" xmlns="" val="434163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xmlns="" id="{3541850A-3136-4617-8DA2-B0EE901E0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k-SK" sz="6000" b="1" dirty="0">
                <a:solidFill>
                  <a:srgbClr val="A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PODPORNÉ STANOVISKÁ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xmlns="" id="{100D5FB0-6102-4757-BE4C-4D5FB017CAC2}"/>
              </a:ext>
            </a:extLst>
          </p:cNvPr>
          <p:cNvSpPr txBox="1"/>
          <p:nvPr/>
        </p:nvSpPr>
        <p:spPr>
          <a:xfrm>
            <a:off x="838200" y="2089077"/>
            <a:ext cx="10515600" cy="341632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reflection endPos="11000" dist="1143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 mne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jako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ředitele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Památníku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Lidice a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člověka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který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23 let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působil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pražském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Vojenském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historickém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ústavu,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jde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naprosto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nepochopitelné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rozhodnutí MK SR.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Muzeum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SNP v Banské Bystrici znám velice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dobře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mnohokrát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jsem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ho navštívil a spolupracoval s ním. Je to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mimořádná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instituce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velkým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mezinárodním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renomé,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která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za dobu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své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existence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odvedla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obrovský kus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vědecké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muzejní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vzdělávací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práce.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Její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sbírky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jsou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unikátní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byly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by ozdobou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mnoha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muzejních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expozic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celém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světě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Zpráva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tom, že by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měla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být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přepodřízena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VHÚ Bratislava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mě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naprosto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šokovala...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Pevně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doufám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že ho bude MK SR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revidovat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Nebo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snad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někomu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vadí, že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zde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existuje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svébytná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instituce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která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nese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svém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názvu Slovenské národní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povstání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jeden z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nejvýznamnějších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okamžiků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boje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Slováků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za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svobodu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demokracii? Tomu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mi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opravdu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nechce </a:t>
            </a:r>
            <a:r>
              <a:rPr lang="sk-SK" sz="180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věřit</a:t>
            </a:r>
            <a:r>
              <a:rPr lang="sk-SK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</a:t>
            </a:r>
          </a:p>
          <a:p>
            <a:pPr algn="ctr"/>
            <a:endParaRPr lang="sk-SK" sz="18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sk-SK" sz="1800" b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plk.gšt</a:t>
            </a:r>
            <a:r>
              <a:rPr lang="sk-SK" sz="1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v z. PhDr. Eduard Stehlík, </a:t>
            </a:r>
            <a:r>
              <a:rPr lang="sk-SK" sz="1800" b="1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Ph.D</a:t>
            </a:r>
            <a:r>
              <a:rPr lang="sk-SK" sz="1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., MBA, </a:t>
            </a:r>
            <a:br>
              <a:rPr lang="sk-SK" sz="1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sk-SK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riaditeľ </a:t>
            </a:r>
            <a:r>
              <a:rPr lang="sk-SK" sz="18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Památníku</a:t>
            </a:r>
            <a:r>
              <a:rPr lang="sk-SK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Lidice</a:t>
            </a:r>
          </a:p>
        </p:txBody>
      </p:sp>
      <p:sp>
        <p:nvSpPr>
          <p:cNvPr id="7" name="Zástupný objekt pre pätu 6">
            <a:extLst>
              <a:ext uri="{FF2B5EF4-FFF2-40B4-BE49-F238E27FC236}">
                <a16:creationId xmlns:a16="http://schemas.microsoft.com/office/drawing/2014/main" xmlns="" id="{05B77234-9372-426A-9C87-C7BD9A574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Petícia za zachovanie Múzea SNP v zriaďovateľskej pôsobnosti Ministerstva kultúry SR.</a:t>
            </a:r>
          </a:p>
        </p:txBody>
      </p:sp>
    </p:spTree>
    <p:extLst>
      <p:ext uri="{BB962C8B-B14F-4D97-AF65-F5344CB8AC3E}">
        <p14:creationId xmlns:p14="http://schemas.microsoft.com/office/powerpoint/2010/main" xmlns="" val="315526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 advClick="0" advTm="20000"/>
    </mc:Choice>
    <mc:Fallback>
      <p:transition advClick="0" advTm="20000"/>
    </mc:Fallback>
  </mc:AlternateContent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>
            <a:lumMod val="95000"/>
          </a:schemeClr>
        </a:solidFill>
        <a:effectLst>
          <a:reflection endPos="11000" dist="114300" dir="5400000" sy="-100000" algn="bl" rotWithShape="0"/>
        </a:effectLst>
      </a:spPr>
      <a:bodyPr wrap="square" rtlCol="0">
        <a:spAutoFit/>
      </a:bodyPr>
      <a:lstStyle>
        <a:defPPr algn="ctr">
          <a:lnSpc>
            <a:spcPct val="107000"/>
          </a:lnSpc>
          <a:spcAft>
            <a:spcPts val="800"/>
          </a:spcAft>
          <a:defRPr sz="1800" i="1" dirty="0">
            <a:solidFill>
              <a:srgbClr val="050505"/>
            </a:solidFill>
            <a:effectLst/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2801</Words>
  <Application>Microsoft Office PowerPoint</Application>
  <PresentationFormat>Vlastná</PresentationFormat>
  <Paragraphs>269</Paragraphs>
  <Slides>25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25</vt:i4>
      </vt:variant>
    </vt:vector>
  </HeadingPairs>
  <TitlesOfParts>
    <vt:vector size="26" baseType="lpstr">
      <vt:lpstr>Motív Office</vt:lpstr>
      <vt:lpstr>VYHODNOTENIE  petície na podporu Múzea SNP</vt:lpstr>
      <vt:lpstr>PODPORNÉ STANOVISKÁ</vt:lpstr>
      <vt:lpstr>PODPORNÉ STANOVISKÁ</vt:lpstr>
      <vt:lpstr>PODPORNÉ STANOVISKÁ</vt:lpstr>
      <vt:lpstr>PODPORNÉ STANOVISKÁ</vt:lpstr>
      <vt:lpstr>PODPORNÉ STANOVISKÁ</vt:lpstr>
      <vt:lpstr>PODPORNÉ STANOVISKÁ</vt:lpstr>
      <vt:lpstr>PODPORNÉ STANOVISKÁ</vt:lpstr>
      <vt:lpstr>PODPORNÉ STANOVISKÁ</vt:lpstr>
      <vt:lpstr>PODPORNÉ STANOVISKÁ</vt:lpstr>
      <vt:lpstr>PODPORNÉ STANOVISKÁ</vt:lpstr>
      <vt:lpstr>PODPORNÉ STANOVISKÁ</vt:lpstr>
      <vt:lpstr>Ďalšie osobnosti, ktoré sa podpísali pod petíciu</vt:lpstr>
      <vt:lpstr>Ďalšie osobnosti, ktoré sa podpísali pod petíciu</vt:lpstr>
      <vt:lpstr>Ďalšie osobnosti, ktoré sa podpísali pod petíciu</vt:lpstr>
      <vt:lpstr>Ďalšie osobnosti, ktoré sa podpísali pod petíciu</vt:lpstr>
      <vt:lpstr>Snímka 17</vt:lpstr>
      <vt:lpstr>Snímka 18</vt:lpstr>
      <vt:lpstr>Snímka 19</vt:lpstr>
      <vt:lpstr>Snímka 20</vt:lpstr>
      <vt:lpstr>Snímka 21</vt:lpstr>
      <vt:lpstr>Snímka 22</vt:lpstr>
      <vt:lpstr>Snímka 23</vt:lpstr>
      <vt:lpstr>SAMOSTATNÁ PETÍCIA HISTORIKOV</vt:lpstr>
      <vt:lpstr>Snímka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Ivan Kocák</dc:creator>
  <cp:lastModifiedBy>Dell</cp:lastModifiedBy>
  <cp:revision>16</cp:revision>
  <dcterms:created xsi:type="dcterms:W3CDTF">2021-05-24T05:13:17Z</dcterms:created>
  <dcterms:modified xsi:type="dcterms:W3CDTF">2021-05-25T12:52:44Z</dcterms:modified>
</cp:coreProperties>
</file>